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5.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16"/>
  </p:notesMasterIdLst>
  <p:sldIdLst>
    <p:sldId id="256" r:id="rId5"/>
    <p:sldId id="257" r:id="rId6"/>
    <p:sldId id="286" r:id="rId7"/>
    <p:sldId id="354" r:id="rId8"/>
    <p:sldId id="261" r:id="rId9"/>
    <p:sldId id="260" r:id="rId10"/>
    <p:sldId id="271" r:id="rId11"/>
    <p:sldId id="272" r:id="rId12"/>
    <p:sldId id="355" r:id="rId13"/>
    <p:sldId id="356" r:id="rId14"/>
    <p:sldId id="357" r:id="rId15"/>
  </p:sldIdLst>
  <p:sldSz cx="9144000" cy="5143500" type="screen16x9"/>
  <p:notesSz cx="6858000" cy="9144000"/>
  <p:embeddedFontLst>
    <p:embeddedFont>
      <p:font typeface="Abadi" panose="020B0604020104020204" pitchFamily="34" charset="0"/>
      <p:regular r:id="rId17"/>
    </p:embeddedFont>
    <p:embeddedFont>
      <p:font typeface="Arial Nova Cond" panose="020B0506020202020204" pitchFamily="34" charset="0"/>
      <p:regular r:id="rId18"/>
      <p:bold r:id="rId19"/>
      <p:italic r:id="rId20"/>
      <p:boldItalic r:id="rId21"/>
    </p:embeddedFont>
    <p:embeddedFont>
      <p:font typeface="Ebrima" panose="02000000000000000000" pitchFamily="2" charset="0"/>
      <p:regular r:id="rId22"/>
      <p:bold r:id="rId23"/>
    </p:embeddedFont>
    <p:embeddedFont>
      <p:font typeface="Kalam" panose="020B0604020202020204" charset="0"/>
      <p:regular r:id="rId24"/>
      <p:bold r:id="rId25"/>
    </p:embeddedFont>
    <p:embeddedFont>
      <p:font typeface="Merriweather" panose="000005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2AD581-1C38-43B6-A90A-2BB95E321BE6}">
  <a:tblStyle styleId="{8D2AD581-1C38-43B6-A90A-2BB95E321BE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5" autoAdjust="0"/>
  </p:normalViewPr>
  <p:slideViewPr>
    <p:cSldViewPr snapToGrid="0">
      <p:cViewPr varScale="1">
        <p:scale>
          <a:sx n="109" d="100"/>
          <a:sy n="109" d="100"/>
        </p:scale>
        <p:origin x="207"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VIVO GIULIO" userId="S::mi17506@istruzione.it::8cc6c2f0-8ac8-463d-be1f-624eafdcab71" providerId="AD" clId="Web-{4877A466-472A-8C43-B9CF-9F9450F4B05C}"/>
    <pc:docChg chg="modSld sldOrd">
      <pc:chgData name="DE VIVO GIULIO" userId="S::mi17506@istruzione.it::8cc6c2f0-8ac8-463d-be1f-624eafdcab71" providerId="AD" clId="Web-{4877A466-472A-8C43-B9CF-9F9450F4B05C}" dt="2021-11-19T09:32:13.825" v="201" actId="20577"/>
      <pc:docMkLst>
        <pc:docMk/>
      </pc:docMkLst>
      <pc:sldChg chg="addSp modSp">
        <pc:chgData name="DE VIVO GIULIO" userId="S::mi17506@istruzione.it::8cc6c2f0-8ac8-463d-be1f-624eafdcab71" providerId="AD" clId="Web-{4877A466-472A-8C43-B9CF-9F9450F4B05C}" dt="2021-11-19T09:10:51.749" v="63" actId="1076"/>
        <pc:sldMkLst>
          <pc:docMk/>
          <pc:sldMk cId="0" sldId="257"/>
        </pc:sldMkLst>
        <pc:spChg chg="add mod">
          <ac:chgData name="DE VIVO GIULIO" userId="S::mi17506@istruzione.it::8cc6c2f0-8ac8-463d-be1f-624eafdcab71" providerId="AD" clId="Web-{4877A466-472A-8C43-B9CF-9F9450F4B05C}" dt="2021-11-19T09:10:51.749" v="63" actId="1076"/>
          <ac:spMkLst>
            <pc:docMk/>
            <pc:sldMk cId="0" sldId="257"/>
            <ac:spMk id="2" creationId="{A3E18D5B-BE4E-468E-9EC2-3A496C1ECCDF}"/>
          </ac:spMkLst>
        </pc:spChg>
        <pc:spChg chg="mod">
          <ac:chgData name="DE VIVO GIULIO" userId="S::mi17506@istruzione.it::8cc6c2f0-8ac8-463d-be1f-624eafdcab71" providerId="AD" clId="Web-{4877A466-472A-8C43-B9CF-9F9450F4B05C}" dt="2021-11-19T09:09:32.700" v="40" actId="1076"/>
          <ac:spMkLst>
            <pc:docMk/>
            <pc:sldMk cId="0" sldId="257"/>
            <ac:spMk id="20" creationId="{A850B609-4B29-49A8-94EA-122D49C8AF3D}"/>
          </ac:spMkLst>
        </pc:spChg>
      </pc:sldChg>
      <pc:sldChg chg="addSp modSp ord">
        <pc:chgData name="DE VIVO GIULIO" userId="S::mi17506@istruzione.it::8cc6c2f0-8ac8-463d-be1f-624eafdcab71" providerId="AD" clId="Web-{4877A466-472A-8C43-B9CF-9F9450F4B05C}" dt="2021-11-19T09:31:29.027" v="200" actId="20577"/>
        <pc:sldMkLst>
          <pc:docMk/>
          <pc:sldMk cId="0" sldId="261"/>
        </pc:sldMkLst>
        <pc:spChg chg="add mod">
          <ac:chgData name="DE VIVO GIULIO" userId="S::mi17506@istruzione.it::8cc6c2f0-8ac8-463d-be1f-624eafdcab71" providerId="AD" clId="Web-{4877A466-472A-8C43-B9CF-9F9450F4B05C}" dt="2021-11-19T09:31:29.027" v="200" actId="20577"/>
          <ac:spMkLst>
            <pc:docMk/>
            <pc:sldMk cId="0" sldId="261"/>
            <ac:spMk id="68" creationId="{B5EC1330-ABC2-4409-A18A-5B9DAD5D282E}"/>
          </ac:spMkLst>
        </pc:spChg>
        <pc:spChg chg="add mod">
          <ac:chgData name="DE VIVO GIULIO" userId="S::mi17506@istruzione.it::8cc6c2f0-8ac8-463d-be1f-624eafdcab71" providerId="AD" clId="Web-{4877A466-472A-8C43-B9CF-9F9450F4B05C}" dt="2021-11-19T09:24:22.330" v="120" actId="1076"/>
          <ac:spMkLst>
            <pc:docMk/>
            <pc:sldMk cId="0" sldId="261"/>
            <ac:spMk id="69" creationId="{4175592C-AD40-4525-91FE-0E9C819E69BA}"/>
          </ac:spMkLst>
        </pc:spChg>
        <pc:spChg chg="add mod">
          <ac:chgData name="DE VIVO GIULIO" userId="S::mi17506@istruzione.it::8cc6c2f0-8ac8-463d-be1f-624eafdcab71" providerId="AD" clId="Web-{4877A466-472A-8C43-B9CF-9F9450F4B05C}" dt="2021-11-19T09:28:22.851" v="196" actId="1076"/>
          <ac:spMkLst>
            <pc:docMk/>
            <pc:sldMk cId="0" sldId="261"/>
            <ac:spMk id="71" creationId="{9595266A-3718-44DC-A33C-C6EED77AAEDC}"/>
          </ac:spMkLst>
        </pc:spChg>
        <pc:spChg chg="add mod">
          <ac:chgData name="DE VIVO GIULIO" userId="S::mi17506@istruzione.it::8cc6c2f0-8ac8-463d-be1f-624eafdcab71" providerId="AD" clId="Web-{4877A466-472A-8C43-B9CF-9F9450F4B05C}" dt="2021-11-19T09:27:51.694" v="180" actId="20577"/>
          <ac:spMkLst>
            <pc:docMk/>
            <pc:sldMk cId="0" sldId="261"/>
            <ac:spMk id="72" creationId="{1DFC490C-584F-4230-B1C4-3D8EE429F843}"/>
          </ac:spMkLst>
        </pc:spChg>
        <pc:spChg chg="add mod">
          <ac:chgData name="DE VIVO GIULIO" userId="S::mi17506@istruzione.it::8cc6c2f0-8ac8-463d-be1f-624eafdcab71" providerId="AD" clId="Web-{4877A466-472A-8C43-B9CF-9F9450F4B05C}" dt="2021-11-19T09:28:26.007" v="197" actId="1076"/>
          <ac:spMkLst>
            <pc:docMk/>
            <pc:sldMk cId="0" sldId="261"/>
            <ac:spMk id="73" creationId="{C9CBA0E6-0C9A-4F79-9F74-CF24C7C55539}"/>
          </ac:spMkLst>
        </pc:spChg>
        <pc:spChg chg="add mod">
          <ac:chgData name="DE VIVO GIULIO" userId="S::mi17506@istruzione.it::8cc6c2f0-8ac8-463d-be1f-624eafdcab71" providerId="AD" clId="Web-{4877A466-472A-8C43-B9CF-9F9450F4B05C}" dt="2021-11-19T09:28:28.116" v="198" actId="1076"/>
          <ac:spMkLst>
            <pc:docMk/>
            <pc:sldMk cId="0" sldId="261"/>
            <ac:spMk id="74" creationId="{E60BF16F-B0D8-4D79-8030-38656D04D98D}"/>
          </ac:spMkLst>
        </pc:spChg>
        <pc:spChg chg="add mod">
          <ac:chgData name="DE VIVO GIULIO" userId="S::mi17506@istruzione.it::8cc6c2f0-8ac8-463d-be1f-624eafdcab71" providerId="AD" clId="Web-{4877A466-472A-8C43-B9CF-9F9450F4B05C}" dt="2021-11-19T09:28:20.679" v="195" actId="20577"/>
          <ac:spMkLst>
            <pc:docMk/>
            <pc:sldMk cId="0" sldId="261"/>
            <ac:spMk id="75" creationId="{97B42FB4-1BC6-49D6-862B-4605C0D870A2}"/>
          </ac:spMkLst>
        </pc:spChg>
        <pc:graphicFrameChg chg="mod ord">
          <ac:chgData name="DE VIVO GIULIO" userId="S::mi17506@istruzione.it::8cc6c2f0-8ac8-463d-be1f-624eafdcab71" providerId="AD" clId="Web-{4877A466-472A-8C43-B9CF-9F9450F4B05C}" dt="2021-11-19T09:11:44.563" v="65"/>
          <ac:graphicFrameMkLst>
            <pc:docMk/>
            <pc:sldMk cId="0" sldId="261"/>
            <ac:graphicFrameMk id="10" creationId="{C284E874-DC54-4F13-B548-ECB5D344F8B9}"/>
          </ac:graphicFrameMkLst>
        </pc:graphicFrameChg>
      </pc:sldChg>
      <pc:sldChg chg="modSp">
        <pc:chgData name="DE VIVO GIULIO" userId="S::mi17506@istruzione.it::8cc6c2f0-8ac8-463d-be1f-624eafdcab71" providerId="AD" clId="Web-{4877A466-472A-8C43-B9CF-9F9450F4B05C}" dt="2021-11-19T09:32:13.825" v="201" actId="20577"/>
        <pc:sldMkLst>
          <pc:docMk/>
          <pc:sldMk cId="1200773591" sldId="355"/>
        </pc:sldMkLst>
        <pc:spChg chg="mod">
          <ac:chgData name="DE VIVO GIULIO" userId="S::mi17506@istruzione.it::8cc6c2f0-8ac8-463d-be1f-624eafdcab71" providerId="AD" clId="Web-{4877A466-472A-8C43-B9CF-9F9450F4B05C}" dt="2021-11-19T09:32:13.825" v="201" actId="20577"/>
          <ac:spMkLst>
            <pc:docMk/>
            <pc:sldMk cId="1200773591" sldId="355"/>
            <ac:spMk id="6" creationId="{E3699027-7D7B-46EA-901A-87F2DE833F5D}"/>
          </ac:spMkLst>
        </pc:spChg>
      </pc:sldChg>
    </pc:docChg>
  </pc:docChgLst>
  <pc:docChgLst>
    <pc:chgData name="DE VIVO GIULIO" userId="8cc6c2f0-8ac8-463d-be1f-624eafdcab71" providerId="ADAL" clId="{780A3CC9-37EC-476E-85B6-6AABE8EEAF77}"/>
    <pc:docChg chg="undo custSel delSld modSld sldOrd">
      <pc:chgData name="DE VIVO GIULIO" userId="8cc6c2f0-8ac8-463d-be1f-624eafdcab71" providerId="ADAL" clId="{780A3CC9-37EC-476E-85B6-6AABE8EEAF77}" dt="2022-09-28T16:19:09.853" v="13" actId="478"/>
      <pc:docMkLst>
        <pc:docMk/>
      </pc:docMkLst>
      <pc:sldChg chg="delSp modSp mod">
        <pc:chgData name="DE VIVO GIULIO" userId="8cc6c2f0-8ac8-463d-be1f-624eafdcab71" providerId="ADAL" clId="{780A3CC9-37EC-476E-85B6-6AABE8EEAF77}" dt="2022-09-28T16:19:09.853" v="13" actId="478"/>
        <pc:sldMkLst>
          <pc:docMk/>
          <pc:sldMk cId="0" sldId="256"/>
        </pc:sldMkLst>
        <pc:spChg chg="mod">
          <ac:chgData name="DE VIVO GIULIO" userId="8cc6c2f0-8ac8-463d-be1f-624eafdcab71" providerId="ADAL" clId="{780A3CC9-37EC-476E-85B6-6AABE8EEAF77}" dt="2022-09-28T16:19:05.890" v="10" actId="14100"/>
          <ac:spMkLst>
            <pc:docMk/>
            <pc:sldMk cId="0" sldId="256"/>
            <ac:spMk id="4" creationId="{3CDE0394-C480-4B08-A100-E112CAD0AAE3}"/>
          </ac:spMkLst>
        </pc:spChg>
        <pc:spChg chg="del mod">
          <ac:chgData name="DE VIVO GIULIO" userId="8cc6c2f0-8ac8-463d-be1f-624eafdcab71" providerId="ADAL" clId="{780A3CC9-37EC-476E-85B6-6AABE8EEAF77}" dt="2022-09-28T16:19:09.853" v="13" actId="478"/>
          <ac:spMkLst>
            <pc:docMk/>
            <pc:sldMk cId="0" sldId="256"/>
            <ac:spMk id="5" creationId="{25E64975-E99B-4FDA-BE7F-84AD008401C6}"/>
          </ac:spMkLst>
        </pc:spChg>
        <pc:spChg chg="mod">
          <ac:chgData name="DE VIVO GIULIO" userId="8cc6c2f0-8ac8-463d-be1f-624eafdcab71" providerId="ADAL" clId="{780A3CC9-37EC-476E-85B6-6AABE8EEAF77}" dt="2022-09-28T16:18:58.986" v="6" actId="20577"/>
          <ac:spMkLst>
            <pc:docMk/>
            <pc:sldMk cId="0" sldId="256"/>
            <ac:spMk id="49" creationId="{00000000-0000-0000-0000-000000000000}"/>
          </ac:spMkLst>
        </pc:spChg>
      </pc:sldChg>
      <pc:sldChg chg="ord">
        <pc:chgData name="DE VIVO GIULIO" userId="8cc6c2f0-8ac8-463d-be1f-624eafdcab71" providerId="ADAL" clId="{780A3CC9-37EC-476E-85B6-6AABE8EEAF77}" dt="2022-09-28T16:17:35.855" v="1"/>
        <pc:sldMkLst>
          <pc:docMk/>
          <pc:sldMk cId="0" sldId="257"/>
        </pc:sldMkLst>
      </pc:sldChg>
      <pc:sldChg chg="del">
        <pc:chgData name="DE VIVO GIULIO" userId="8cc6c2f0-8ac8-463d-be1f-624eafdcab71" providerId="ADAL" clId="{780A3CC9-37EC-476E-85B6-6AABE8EEAF77}" dt="2022-09-28T16:18:47.764" v="2" actId="47"/>
        <pc:sldMkLst>
          <pc:docMk/>
          <pc:sldMk cId="0" sldId="266"/>
        </pc:sldMkLst>
      </pc:sldChg>
      <pc:sldMasterChg chg="delSldLayout">
        <pc:chgData name="DE VIVO GIULIO" userId="8cc6c2f0-8ac8-463d-be1f-624eafdcab71" providerId="ADAL" clId="{780A3CC9-37EC-476E-85B6-6AABE8EEAF77}" dt="2022-09-28T16:18:47.764" v="2" actId="47"/>
        <pc:sldMasterMkLst>
          <pc:docMk/>
          <pc:sldMasterMk cId="0" sldId="2147483658"/>
        </pc:sldMasterMkLst>
        <pc:sldLayoutChg chg="del">
          <pc:chgData name="DE VIVO GIULIO" userId="8cc6c2f0-8ac8-463d-be1f-624eafdcab71" providerId="ADAL" clId="{780A3CC9-37EC-476E-85B6-6AABE8EEAF77}" dt="2022-09-28T16:18:47.764" v="2" actId="47"/>
          <pc:sldLayoutMkLst>
            <pc:docMk/>
            <pc:sldMasterMk cId="0" sldId="2147483658"/>
            <pc:sldLayoutMk cId="0" sldId="2147483657"/>
          </pc:sldLayoutMkLst>
        </pc:sldLayoutChg>
      </pc:sldMasterChg>
    </pc:docChg>
  </pc:docChgLst>
  <pc:docChgLst>
    <pc:chgData name="DE VIVO GIULIO" userId="S::mi17506@istruzione.it::8cc6c2f0-8ac8-463d-be1f-624eafdcab71" providerId="AD" clId="Web-{A3797AF7-C7FC-EF46-659B-426E15CCE47D}"/>
    <pc:docChg chg="modSld">
      <pc:chgData name="DE VIVO GIULIO" userId="S::mi17506@istruzione.it::8cc6c2f0-8ac8-463d-be1f-624eafdcab71" providerId="AD" clId="Web-{A3797AF7-C7FC-EF46-659B-426E15CCE47D}" dt="2021-11-24T12:54:22.697" v="3"/>
      <pc:docMkLst>
        <pc:docMk/>
      </pc:docMkLst>
      <pc:sldChg chg="delAnim modAnim">
        <pc:chgData name="DE VIVO GIULIO" userId="S::mi17506@istruzione.it::8cc6c2f0-8ac8-463d-be1f-624eafdcab71" providerId="AD" clId="Web-{A3797AF7-C7FC-EF46-659B-426E15CCE47D}" dt="2021-11-24T12:53:41.618" v="0"/>
        <pc:sldMkLst>
          <pc:docMk/>
          <pc:sldMk cId="0" sldId="257"/>
        </pc:sldMkLst>
      </pc:sldChg>
      <pc:sldChg chg="delAnim">
        <pc:chgData name="DE VIVO GIULIO" userId="S::mi17506@istruzione.it::8cc6c2f0-8ac8-463d-be1f-624eafdcab71" providerId="AD" clId="Web-{A3797AF7-C7FC-EF46-659B-426E15CCE47D}" dt="2021-11-24T12:54:07.916" v="1"/>
        <pc:sldMkLst>
          <pc:docMk/>
          <pc:sldMk cId="0" sldId="260"/>
        </pc:sldMkLst>
      </pc:sldChg>
      <pc:sldChg chg="delAnim modAnim">
        <pc:chgData name="DE VIVO GIULIO" userId="S::mi17506@istruzione.it::8cc6c2f0-8ac8-463d-be1f-624eafdcab71" providerId="AD" clId="Web-{A3797AF7-C7FC-EF46-659B-426E15CCE47D}" dt="2021-11-24T12:54:16.650" v="2"/>
        <pc:sldMkLst>
          <pc:docMk/>
          <pc:sldMk cId="0" sldId="271"/>
        </pc:sldMkLst>
      </pc:sldChg>
      <pc:sldChg chg="delAnim modAnim">
        <pc:chgData name="DE VIVO GIULIO" userId="S::mi17506@istruzione.it::8cc6c2f0-8ac8-463d-be1f-624eafdcab71" providerId="AD" clId="Web-{A3797AF7-C7FC-EF46-659B-426E15CCE47D}" dt="2021-11-24T12:54:22.697" v="3"/>
        <pc:sldMkLst>
          <pc:docMk/>
          <pc:sldMk cId="0" sldId="272"/>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5" Type="http://schemas.openxmlformats.org/officeDocument/2006/relationships/image" Target="../media/image15.jpg"/><Relationship Id="rId4" Type="http://schemas.openxmlformats.org/officeDocument/2006/relationships/image" Target="../media/image1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5" Type="http://schemas.openxmlformats.org/officeDocument/2006/relationships/image" Target="../media/image15.jp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14335-C80A-4734-9697-D8B50E838F73}" type="doc">
      <dgm:prSet loTypeId="urn:microsoft.com/office/officeart/2005/8/layout/matrix3" loCatId="matrix" qsTypeId="urn:microsoft.com/office/officeart/2005/8/quickstyle/3d6" qsCatId="3D" csTypeId="urn:microsoft.com/office/officeart/2005/8/colors/accent1_4" csCatId="accent1" phldr="1"/>
      <dgm:spPr/>
      <dgm:t>
        <a:bodyPr/>
        <a:lstStyle/>
        <a:p>
          <a:endParaRPr lang="it-IT"/>
        </a:p>
      </dgm:t>
    </dgm:pt>
    <dgm:pt modelId="{BE24C48C-865A-4107-BBB6-E61F1F467515}">
      <dgm:prSet phldrT="[Testo]"/>
      <dgm:spPr/>
      <dgm:t>
        <a:bodyPr/>
        <a:lstStyle/>
        <a:p>
          <a:r>
            <a:rPr lang="it-IT" dirty="0">
              <a:effectLst>
                <a:outerShdw blurRad="38100" dist="38100" dir="2700000" algn="tl">
                  <a:srgbClr val="000000">
                    <a:alpha val="43137"/>
                  </a:srgbClr>
                </a:outerShdw>
              </a:effectLst>
              <a:latin typeface="Abadi" panose="020B0604020104020204" pitchFamily="34" charset="0"/>
            </a:rPr>
            <a:t>SCAMBIARSI INFORMAZIONI</a:t>
          </a:r>
        </a:p>
      </dgm:t>
    </dgm:pt>
    <dgm:pt modelId="{153A5D56-6EF6-4672-A7E4-D4E4DF1F4BB5}" type="parTrans" cxnId="{23DE67BF-C57E-4FAD-BCFB-3D3BF2581408}">
      <dgm:prSet/>
      <dgm:spPr/>
      <dgm:t>
        <a:bodyPr/>
        <a:lstStyle/>
        <a:p>
          <a:endParaRPr lang="it-IT"/>
        </a:p>
      </dgm:t>
    </dgm:pt>
    <dgm:pt modelId="{A9C7E2A7-4C6F-48B0-B2C3-449AABA720D5}" type="sibTrans" cxnId="{23DE67BF-C57E-4FAD-BCFB-3D3BF2581408}">
      <dgm:prSet/>
      <dgm:spPr/>
      <dgm:t>
        <a:bodyPr/>
        <a:lstStyle/>
        <a:p>
          <a:endParaRPr lang="it-IT"/>
        </a:p>
      </dgm:t>
    </dgm:pt>
    <dgm:pt modelId="{5B598374-79AC-411F-9932-AB0BBB2CB78F}">
      <dgm:prSet phldrT="[Testo]"/>
      <dgm:spPr/>
      <dgm:t>
        <a:bodyPr/>
        <a:lstStyle/>
        <a:p>
          <a:r>
            <a:rPr lang="it-IT" dirty="0">
              <a:effectLst>
                <a:outerShdw blurRad="38100" dist="38100" dir="2700000" algn="tl">
                  <a:srgbClr val="000000">
                    <a:alpha val="43137"/>
                  </a:srgbClr>
                </a:outerShdw>
              </a:effectLst>
              <a:latin typeface="Abadi" panose="020B0604020104020204" pitchFamily="34" charset="0"/>
            </a:rPr>
            <a:t>IDEARE PROGETTI INTEGRATI</a:t>
          </a:r>
        </a:p>
      </dgm:t>
    </dgm:pt>
    <dgm:pt modelId="{03A7897C-66D3-4533-84FC-463D7EC5C783}" type="parTrans" cxnId="{02ABB0FD-1940-466F-8EAB-5F1481AD7CC8}">
      <dgm:prSet/>
      <dgm:spPr/>
      <dgm:t>
        <a:bodyPr/>
        <a:lstStyle/>
        <a:p>
          <a:endParaRPr lang="it-IT"/>
        </a:p>
      </dgm:t>
    </dgm:pt>
    <dgm:pt modelId="{F7B4B8D1-580A-42DF-8605-0D77D5B79109}" type="sibTrans" cxnId="{02ABB0FD-1940-466F-8EAB-5F1481AD7CC8}">
      <dgm:prSet/>
      <dgm:spPr/>
      <dgm:t>
        <a:bodyPr/>
        <a:lstStyle/>
        <a:p>
          <a:endParaRPr lang="it-IT"/>
        </a:p>
      </dgm:t>
    </dgm:pt>
    <dgm:pt modelId="{080B946E-CB18-4EB3-AFC1-D9F91FB68DCE}">
      <dgm:prSet phldrT="[Testo]"/>
      <dgm:spPr/>
      <dgm:t>
        <a:bodyPr/>
        <a:lstStyle/>
        <a:p>
          <a:r>
            <a:rPr lang="it-IT" dirty="0">
              <a:effectLst>
                <a:outerShdw blurRad="38100" dist="38100" dir="2700000" algn="tl">
                  <a:srgbClr val="000000">
                    <a:alpha val="43137"/>
                  </a:srgbClr>
                </a:outerShdw>
              </a:effectLst>
              <a:latin typeface="Abadi" panose="020B0604020104020204" pitchFamily="34" charset="0"/>
            </a:rPr>
            <a:t>DISCUTERE DEI PROBLEMI COMUNI</a:t>
          </a:r>
        </a:p>
      </dgm:t>
    </dgm:pt>
    <dgm:pt modelId="{F14C305B-30D4-46F6-8B17-2886C2A119D5}" type="parTrans" cxnId="{654FC3C4-3688-4986-8CF7-2A28100F79F9}">
      <dgm:prSet/>
      <dgm:spPr/>
      <dgm:t>
        <a:bodyPr/>
        <a:lstStyle/>
        <a:p>
          <a:endParaRPr lang="it-IT"/>
        </a:p>
      </dgm:t>
    </dgm:pt>
    <dgm:pt modelId="{C57F69FB-3506-47EC-9424-4BC4D5A8B4E3}" type="sibTrans" cxnId="{654FC3C4-3688-4986-8CF7-2A28100F79F9}">
      <dgm:prSet/>
      <dgm:spPr/>
      <dgm:t>
        <a:bodyPr/>
        <a:lstStyle/>
        <a:p>
          <a:endParaRPr lang="it-IT"/>
        </a:p>
      </dgm:t>
    </dgm:pt>
    <dgm:pt modelId="{898BBA59-ED30-4A0D-A487-D6B0B161E85F}">
      <dgm:prSet phldrT="[Testo]"/>
      <dgm:spPr/>
      <dgm:t>
        <a:bodyPr/>
        <a:lstStyle/>
        <a:p>
          <a:r>
            <a:rPr lang="it-IT" dirty="0">
              <a:effectLst>
                <a:outerShdw blurRad="38100" dist="38100" dir="2700000" algn="tl">
                  <a:srgbClr val="000000">
                    <a:alpha val="43137"/>
                  </a:srgbClr>
                </a:outerShdw>
              </a:effectLst>
              <a:latin typeface="Abadi" panose="020B0604020104020204" pitchFamily="34" charset="0"/>
            </a:rPr>
            <a:t>CONFRONTARSI CON IL MINISTERO</a:t>
          </a:r>
        </a:p>
      </dgm:t>
    </dgm:pt>
    <dgm:pt modelId="{4561B60F-5844-4E4F-BB3C-8A9A1236FB1B}" type="parTrans" cxnId="{770055E3-F5D5-45B4-A36C-25F406784D94}">
      <dgm:prSet/>
      <dgm:spPr/>
      <dgm:t>
        <a:bodyPr/>
        <a:lstStyle/>
        <a:p>
          <a:endParaRPr lang="it-IT"/>
        </a:p>
      </dgm:t>
    </dgm:pt>
    <dgm:pt modelId="{212C1F44-6A17-4D1F-98E1-1474A02E17BA}" type="sibTrans" cxnId="{770055E3-F5D5-45B4-A36C-25F406784D94}">
      <dgm:prSet/>
      <dgm:spPr/>
      <dgm:t>
        <a:bodyPr/>
        <a:lstStyle/>
        <a:p>
          <a:endParaRPr lang="it-IT"/>
        </a:p>
      </dgm:t>
    </dgm:pt>
    <dgm:pt modelId="{08E4069A-F4BF-461E-BE8B-485EDD046FC9}" type="pres">
      <dgm:prSet presAssocID="{D2B14335-C80A-4734-9697-D8B50E838F73}" presName="matrix" presStyleCnt="0">
        <dgm:presLayoutVars>
          <dgm:chMax val="1"/>
          <dgm:dir/>
          <dgm:resizeHandles val="exact"/>
        </dgm:presLayoutVars>
      </dgm:prSet>
      <dgm:spPr/>
    </dgm:pt>
    <dgm:pt modelId="{69E74A71-15ED-425A-8E57-BC4D7FE3842A}" type="pres">
      <dgm:prSet presAssocID="{D2B14335-C80A-4734-9697-D8B50E838F73}" presName="diamond" presStyleLbl="bgShp" presStyleIdx="0" presStyleCnt="1"/>
      <dgm:spPr/>
    </dgm:pt>
    <dgm:pt modelId="{40170EFE-E83C-4F15-A9EA-853FF60C9F23}" type="pres">
      <dgm:prSet presAssocID="{D2B14335-C80A-4734-9697-D8B50E838F73}" presName="quad1" presStyleLbl="node1" presStyleIdx="0" presStyleCnt="4" custLinFactNeighborX="1667" custLinFactNeighborY="359">
        <dgm:presLayoutVars>
          <dgm:chMax val="0"/>
          <dgm:chPref val="0"/>
          <dgm:bulletEnabled val="1"/>
        </dgm:presLayoutVars>
      </dgm:prSet>
      <dgm:spPr/>
    </dgm:pt>
    <dgm:pt modelId="{142749EE-63B6-47E2-A69A-C29F3D4E0EFE}" type="pres">
      <dgm:prSet presAssocID="{D2B14335-C80A-4734-9697-D8B50E838F73}" presName="quad2" presStyleLbl="node1" presStyleIdx="1" presStyleCnt="4">
        <dgm:presLayoutVars>
          <dgm:chMax val="0"/>
          <dgm:chPref val="0"/>
          <dgm:bulletEnabled val="1"/>
        </dgm:presLayoutVars>
      </dgm:prSet>
      <dgm:spPr/>
    </dgm:pt>
    <dgm:pt modelId="{8B06F39E-D1E5-4A84-9D58-E431552CE653}" type="pres">
      <dgm:prSet presAssocID="{D2B14335-C80A-4734-9697-D8B50E838F73}" presName="quad3" presStyleLbl="node1" presStyleIdx="2" presStyleCnt="4">
        <dgm:presLayoutVars>
          <dgm:chMax val="0"/>
          <dgm:chPref val="0"/>
          <dgm:bulletEnabled val="1"/>
        </dgm:presLayoutVars>
      </dgm:prSet>
      <dgm:spPr/>
    </dgm:pt>
    <dgm:pt modelId="{FA230FEE-D478-4C9C-8CEA-15674E3AE613}" type="pres">
      <dgm:prSet presAssocID="{D2B14335-C80A-4734-9697-D8B50E838F73}" presName="quad4" presStyleLbl="node1" presStyleIdx="3" presStyleCnt="4">
        <dgm:presLayoutVars>
          <dgm:chMax val="0"/>
          <dgm:chPref val="0"/>
          <dgm:bulletEnabled val="1"/>
        </dgm:presLayoutVars>
      </dgm:prSet>
      <dgm:spPr/>
    </dgm:pt>
  </dgm:ptLst>
  <dgm:cxnLst>
    <dgm:cxn modelId="{F42A830E-696C-46CB-93E4-07F2013E30AB}" type="presOf" srcId="{D2B14335-C80A-4734-9697-D8B50E838F73}" destId="{08E4069A-F4BF-461E-BE8B-485EDD046FC9}" srcOrd="0" destOrd="0" presId="urn:microsoft.com/office/officeart/2005/8/layout/matrix3"/>
    <dgm:cxn modelId="{4C179C0E-F4E0-4770-8F9B-574D516EC5B4}" type="presOf" srcId="{BE24C48C-865A-4107-BBB6-E61F1F467515}" destId="{40170EFE-E83C-4F15-A9EA-853FF60C9F23}" srcOrd="0" destOrd="0" presId="urn:microsoft.com/office/officeart/2005/8/layout/matrix3"/>
    <dgm:cxn modelId="{39D6311B-7221-4AEB-BE75-A3188DF48F1E}" type="presOf" srcId="{080B946E-CB18-4EB3-AFC1-D9F91FB68DCE}" destId="{8B06F39E-D1E5-4A84-9D58-E431552CE653}" srcOrd="0" destOrd="0" presId="urn:microsoft.com/office/officeart/2005/8/layout/matrix3"/>
    <dgm:cxn modelId="{23DE67BF-C57E-4FAD-BCFB-3D3BF2581408}" srcId="{D2B14335-C80A-4734-9697-D8B50E838F73}" destId="{BE24C48C-865A-4107-BBB6-E61F1F467515}" srcOrd="0" destOrd="0" parTransId="{153A5D56-6EF6-4672-A7E4-D4E4DF1F4BB5}" sibTransId="{A9C7E2A7-4C6F-48B0-B2C3-449AABA720D5}"/>
    <dgm:cxn modelId="{CBC202C1-78CF-43FF-A91A-EEF0F5C4A477}" type="presOf" srcId="{898BBA59-ED30-4A0D-A487-D6B0B161E85F}" destId="{FA230FEE-D478-4C9C-8CEA-15674E3AE613}" srcOrd="0" destOrd="0" presId="urn:microsoft.com/office/officeart/2005/8/layout/matrix3"/>
    <dgm:cxn modelId="{654FC3C4-3688-4986-8CF7-2A28100F79F9}" srcId="{D2B14335-C80A-4734-9697-D8B50E838F73}" destId="{080B946E-CB18-4EB3-AFC1-D9F91FB68DCE}" srcOrd="2" destOrd="0" parTransId="{F14C305B-30D4-46F6-8B17-2886C2A119D5}" sibTransId="{C57F69FB-3506-47EC-9424-4BC4D5A8B4E3}"/>
    <dgm:cxn modelId="{770055E3-F5D5-45B4-A36C-25F406784D94}" srcId="{D2B14335-C80A-4734-9697-D8B50E838F73}" destId="{898BBA59-ED30-4A0D-A487-D6B0B161E85F}" srcOrd="3" destOrd="0" parTransId="{4561B60F-5844-4E4F-BB3C-8A9A1236FB1B}" sibTransId="{212C1F44-6A17-4D1F-98E1-1474A02E17BA}"/>
    <dgm:cxn modelId="{CC0916E6-89B9-4AC6-8F31-CBB96483523B}" type="presOf" srcId="{5B598374-79AC-411F-9932-AB0BBB2CB78F}" destId="{142749EE-63B6-47E2-A69A-C29F3D4E0EFE}" srcOrd="0" destOrd="0" presId="urn:microsoft.com/office/officeart/2005/8/layout/matrix3"/>
    <dgm:cxn modelId="{02ABB0FD-1940-466F-8EAB-5F1481AD7CC8}" srcId="{D2B14335-C80A-4734-9697-D8B50E838F73}" destId="{5B598374-79AC-411F-9932-AB0BBB2CB78F}" srcOrd="1" destOrd="0" parTransId="{03A7897C-66D3-4533-84FC-463D7EC5C783}" sibTransId="{F7B4B8D1-580A-42DF-8605-0D77D5B79109}"/>
    <dgm:cxn modelId="{F2D64725-0222-47B4-826F-F5633820DF5F}" type="presParOf" srcId="{08E4069A-F4BF-461E-BE8B-485EDD046FC9}" destId="{69E74A71-15ED-425A-8E57-BC4D7FE3842A}" srcOrd="0" destOrd="0" presId="urn:microsoft.com/office/officeart/2005/8/layout/matrix3"/>
    <dgm:cxn modelId="{B046B286-7297-4E20-9CAE-1BC236806528}" type="presParOf" srcId="{08E4069A-F4BF-461E-BE8B-485EDD046FC9}" destId="{40170EFE-E83C-4F15-A9EA-853FF60C9F23}" srcOrd="1" destOrd="0" presId="urn:microsoft.com/office/officeart/2005/8/layout/matrix3"/>
    <dgm:cxn modelId="{D458CD5E-1009-4F75-9382-011057DE318C}" type="presParOf" srcId="{08E4069A-F4BF-461E-BE8B-485EDD046FC9}" destId="{142749EE-63B6-47E2-A69A-C29F3D4E0EFE}" srcOrd="2" destOrd="0" presId="urn:microsoft.com/office/officeart/2005/8/layout/matrix3"/>
    <dgm:cxn modelId="{611B1945-FE03-4F9C-9046-1927C6A04836}" type="presParOf" srcId="{08E4069A-F4BF-461E-BE8B-485EDD046FC9}" destId="{8B06F39E-D1E5-4A84-9D58-E431552CE653}" srcOrd="3" destOrd="0" presId="urn:microsoft.com/office/officeart/2005/8/layout/matrix3"/>
    <dgm:cxn modelId="{23701449-195D-4127-98BA-2DF70555C98B}" type="presParOf" srcId="{08E4069A-F4BF-461E-BE8B-485EDD046FC9}" destId="{FA230FEE-D478-4C9C-8CEA-15674E3AE61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E52F5-AC4E-4E91-B112-38CA53EA92AF}" type="doc">
      <dgm:prSet loTypeId="urn:microsoft.com/office/officeart/2005/8/layout/default" loCatId="list" qsTypeId="urn:microsoft.com/office/officeart/2005/8/quickstyle/3d7" qsCatId="3D" csTypeId="urn:microsoft.com/office/officeart/2005/8/colors/colorful5" csCatId="colorful" phldr="1"/>
      <dgm:spPr/>
      <dgm:t>
        <a:bodyPr/>
        <a:lstStyle/>
        <a:p>
          <a:endParaRPr lang="it-IT"/>
        </a:p>
      </dgm:t>
    </dgm:pt>
    <dgm:pt modelId="{CA2770B2-F74C-432E-9C52-AA1B08CFF34C}">
      <dgm:prSet phldrT="[Testo]"/>
      <dgm:spPr/>
      <dgm:t>
        <a:bodyPr/>
        <a:lstStyle/>
        <a:p>
          <a:r>
            <a:rPr lang="it-IT" b="1">
              <a:effectLst>
                <a:outerShdw blurRad="38100" dist="38100" dir="2700000" algn="tl">
                  <a:srgbClr val="000000">
                    <a:alpha val="43137"/>
                  </a:srgbClr>
                </a:outerShdw>
              </a:effectLst>
              <a:latin typeface="Abadi" panose="020B0604020104020204" pitchFamily="34" charset="0"/>
            </a:rPr>
            <a:t>assicurare il più ampio confronto fra gli studenti  </a:t>
          </a:r>
          <a:endParaRPr lang="it-IT" b="1" dirty="0">
            <a:effectLst>
              <a:outerShdw blurRad="38100" dist="38100" dir="2700000" algn="tl">
                <a:srgbClr val="000000">
                  <a:alpha val="43137"/>
                </a:srgbClr>
              </a:outerShdw>
            </a:effectLst>
            <a:latin typeface="Abadi" panose="020B0604020104020204" pitchFamily="34" charset="0"/>
          </a:endParaRPr>
        </a:p>
      </dgm:t>
    </dgm:pt>
    <dgm:pt modelId="{2FD0C745-8429-46DD-A4C4-99FDAADC8490}" type="parTrans" cxnId="{C48EBF14-624B-4E50-AE6A-E444D3B06DCF}">
      <dgm:prSet/>
      <dgm:spPr/>
      <dgm:t>
        <a:bodyPr/>
        <a:lstStyle/>
        <a:p>
          <a:endParaRPr lang="it-IT"/>
        </a:p>
      </dgm:t>
    </dgm:pt>
    <dgm:pt modelId="{084990C7-BC65-4832-9442-4293A2DD10B1}" type="sibTrans" cxnId="{C48EBF14-624B-4E50-AE6A-E444D3B06DCF}">
      <dgm:prSet/>
      <dgm:spPr/>
      <dgm:t>
        <a:bodyPr/>
        <a:lstStyle/>
        <a:p>
          <a:endParaRPr lang="it-IT"/>
        </a:p>
      </dgm:t>
    </dgm:pt>
    <dgm:pt modelId="{8411502C-C689-4390-BB6F-968EFFA29CD8}">
      <dgm:prSet phldrT="[Testo]"/>
      <dgm:spPr/>
      <dgm:t>
        <a:bodyPr/>
        <a:lstStyle/>
        <a:p>
          <a:r>
            <a:rPr lang="it-IT" b="1">
              <a:effectLst>
                <a:outerShdw blurRad="38100" dist="38100" dir="2700000" algn="tl">
                  <a:srgbClr val="000000">
                    <a:alpha val="43137"/>
                  </a:srgbClr>
                </a:outerShdw>
              </a:effectLst>
              <a:latin typeface="Abadi" panose="020B0604020104020204" pitchFamily="34" charset="0"/>
            </a:rPr>
            <a:t>ottimizzare ed integrare in rete le attività extracurricolari </a:t>
          </a:r>
          <a:endParaRPr lang="it-IT" b="1" dirty="0">
            <a:effectLst>
              <a:outerShdw blurRad="38100" dist="38100" dir="2700000" algn="tl">
                <a:srgbClr val="000000">
                  <a:alpha val="43137"/>
                </a:srgbClr>
              </a:outerShdw>
            </a:effectLst>
            <a:latin typeface="Abadi" panose="020B0604020104020204" pitchFamily="34" charset="0"/>
          </a:endParaRPr>
        </a:p>
      </dgm:t>
    </dgm:pt>
    <dgm:pt modelId="{70411424-1AE1-4AEE-99EC-2D19EE6FF5E6}" type="parTrans" cxnId="{B7CA7238-AD3C-4EB3-8FE2-757A128DE76F}">
      <dgm:prSet/>
      <dgm:spPr/>
      <dgm:t>
        <a:bodyPr/>
        <a:lstStyle/>
        <a:p>
          <a:endParaRPr lang="it-IT"/>
        </a:p>
      </dgm:t>
    </dgm:pt>
    <dgm:pt modelId="{6271588B-050A-4CF9-951A-14833A97C834}" type="sibTrans" cxnId="{B7CA7238-AD3C-4EB3-8FE2-757A128DE76F}">
      <dgm:prSet/>
      <dgm:spPr/>
      <dgm:t>
        <a:bodyPr/>
        <a:lstStyle/>
        <a:p>
          <a:endParaRPr lang="it-IT"/>
        </a:p>
      </dgm:t>
    </dgm:pt>
    <dgm:pt modelId="{53E016AD-EE09-478D-887F-E14F08AB3818}">
      <dgm:prSet phldrT="[Testo]"/>
      <dgm:spPr/>
      <dgm:t>
        <a:bodyPr/>
        <a:lstStyle/>
        <a:p>
          <a:r>
            <a:rPr lang="it-IT" b="1">
              <a:effectLst>
                <a:outerShdw blurRad="38100" dist="38100" dir="2700000" algn="tl">
                  <a:srgbClr val="000000">
                    <a:alpha val="43137"/>
                  </a:srgbClr>
                </a:outerShdw>
              </a:effectLst>
              <a:latin typeface="Abadi" panose="020B0604020104020204" pitchFamily="34" charset="0"/>
            </a:rPr>
            <a:t>formulare proposte che superino la dimensione del singolo istituto</a:t>
          </a:r>
          <a:endParaRPr lang="it-IT" b="1" dirty="0">
            <a:effectLst>
              <a:outerShdw blurRad="38100" dist="38100" dir="2700000" algn="tl">
                <a:srgbClr val="000000">
                  <a:alpha val="43137"/>
                </a:srgbClr>
              </a:outerShdw>
            </a:effectLst>
            <a:latin typeface="Abadi" panose="020B0604020104020204" pitchFamily="34" charset="0"/>
          </a:endParaRPr>
        </a:p>
      </dgm:t>
    </dgm:pt>
    <dgm:pt modelId="{D4F9D0BC-4DAA-4D1F-83CE-BC4CD08B1995}" type="parTrans" cxnId="{B0DB707D-78D1-470F-8366-E2E3EF559D57}">
      <dgm:prSet/>
      <dgm:spPr/>
      <dgm:t>
        <a:bodyPr/>
        <a:lstStyle/>
        <a:p>
          <a:endParaRPr lang="it-IT"/>
        </a:p>
      </dgm:t>
    </dgm:pt>
    <dgm:pt modelId="{A5EEEBE6-9B34-40C8-B2C6-F8544C1DEE6C}" type="sibTrans" cxnId="{B0DB707D-78D1-470F-8366-E2E3EF559D57}">
      <dgm:prSet/>
      <dgm:spPr/>
      <dgm:t>
        <a:bodyPr/>
        <a:lstStyle/>
        <a:p>
          <a:endParaRPr lang="it-IT"/>
        </a:p>
      </dgm:t>
    </dgm:pt>
    <dgm:pt modelId="{C9A8616B-1097-4167-A57B-90BCFC04E333}">
      <dgm:prSet phldrT="[Testo]"/>
      <dgm:spPr/>
      <dgm:t>
        <a:bodyPr/>
        <a:lstStyle/>
        <a:p>
          <a:r>
            <a:rPr lang="it-IT" b="1">
              <a:effectLst>
                <a:outerShdw blurRad="38100" dist="38100" dir="2700000" algn="tl">
                  <a:srgbClr val="000000">
                    <a:alpha val="43137"/>
                  </a:srgbClr>
                </a:outerShdw>
              </a:effectLst>
              <a:latin typeface="Abadi" panose="020B0604020104020204" pitchFamily="34" charset="0"/>
            </a:rPr>
            <a:t>programmare incontri con  Enti locali, Regione , Associazioni, Organizzazioni del mondo del lavoro…</a:t>
          </a:r>
          <a:endParaRPr lang="it-IT" b="1" dirty="0">
            <a:effectLst>
              <a:outerShdw blurRad="38100" dist="38100" dir="2700000" algn="tl">
                <a:srgbClr val="000000">
                  <a:alpha val="43137"/>
                </a:srgbClr>
              </a:outerShdw>
            </a:effectLst>
            <a:latin typeface="Abadi" panose="020B0604020104020204" pitchFamily="34" charset="0"/>
          </a:endParaRPr>
        </a:p>
      </dgm:t>
    </dgm:pt>
    <dgm:pt modelId="{140A9688-2792-47DD-8E95-99D6DAA88395}" type="parTrans" cxnId="{69ACC61F-164C-4150-8EED-5176E3F3A985}">
      <dgm:prSet/>
      <dgm:spPr/>
      <dgm:t>
        <a:bodyPr/>
        <a:lstStyle/>
        <a:p>
          <a:endParaRPr lang="it-IT"/>
        </a:p>
      </dgm:t>
    </dgm:pt>
    <dgm:pt modelId="{69C368BD-4356-42AF-8C04-79EEB415E50B}" type="sibTrans" cxnId="{69ACC61F-164C-4150-8EED-5176E3F3A985}">
      <dgm:prSet/>
      <dgm:spPr/>
      <dgm:t>
        <a:bodyPr/>
        <a:lstStyle/>
        <a:p>
          <a:endParaRPr lang="it-IT"/>
        </a:p>
      </dgm:t>
    </dgm:pt>
    <dgm:pt modelId="{28D9A544-3E19-432D-9515-FB8264CE54F7}">
      <dgm:prSet phldrT="[Testo]"/>
      <dgm:spPr/>
      <dgm:t>
        <a:bodyPr/>
        <a:lstStyle/>
        <a:p>
          <a:r>
            <a:rPr lang="it-IT" b="1">
              <a:effectLst>
                <a:outerShdw blurRad="38100" dist="38100" dir="2700000" algn="tl">
                  <a:srgbClr val="000000">
                    <a:alpha val="43137"/>
                  </a:srgbClr>
                </a:outerShdw>
              </a:effectLst>
              <a:latin typeface="Abadi" panose="020B0604020104020204" pitchFamily="34" charset="0"/>
            </a:rPr>
            <a:t>formulare proposte ed esprimere pareri agli Ambiti territoriali, agli Enti locali competenti</a:t>
          </a:r>
          <a:endParaRPr lang="it-IT" b="1" dirty="0">
            <a:effectLst>
              <a:outerShdw blurRad="38100" dist="38100" dir="2700000" algn="tl">
                <a:srgbClr val="000000">
                  <a:alpha val="43137"/>
                </a:srgbClr>
              </a:outerShdw>
            </a:effectLst>
            <a:latin typeface="Abadi" panose="020B0604020104020204" pitchFamily="34" charset="0"/>
          </a:endParaRPr>
        </a:p>
      </dgm:t>
    </dgm:pt>
    <dgm:pt modelId="{789AC01B-5C78-4762-9F3B-40C2C6611885}" type="parTrans" cxnId="{E4F48781-7548-43D9-9D3F-6CBF9E5FB594}">
      <dgm:prSet/>
      <dgm:spPr/>
      <dgm:t>
        <a:bodyPr/>
        <a:lstStyle/>
        <a:p>
          <a:endParaRPr lang="it-IT"/>
        </a:p>
      </dgm:t>
    </dgm:pt>
    <dgm:pt modelId="{A35577B1-F5C0-4972-ABF1-17BA36B5ECCB}" type="sibTrans" cxnId="{E4F48781-7548-43D9-9D3F-6CBF9E5FB594}">
      <dgm:prSet/>
      <dgm:spPr/>
      <dgm:t>
        <a:bodyPr/>
        <a:lstStyle/>
        <a:p>
          <a:endParaRPr lang="it-IT"/>
        </a:p>
      </dgm:t>
    </dgm:pt>
    <dgm:pt modelId="{B874E107-E527-4EDF-993C-A4339DDFF372}">
      <dgm:prSet phldrT="[Testo]"/>
      <dgm:spPr/>
      <dgm:t>
        <a:bodyPr/>
        <a:lstStyle/>
        <a:p>
          <a:r>
            <a:rPr lang="it-IT" b="1">
              <a:effectLst>
                <a:outerShdw blurRad="38100" dist="38100" dir="2700000" algn="tl">
                  <a:srgbClr val="000000">
                    <a:alpha val="43137"/>
                  </a:srgbClr>
                </a:outerShdw>
              </a:effectLst>
              <a:latin typeface="Abadi" panose="020B0604020104020204" pitchFamily="34" charset="0"/>
            </a:rPr>
            <a:t>istituire uno sportello informativo con particolare riferimento alle attività integrative, all’orientamento e all’attuazione dello Statuto degli studenti</a:t>
          </a:r>
          <a:endParaRPr lang="it-IT" b="1" dirty="0">
            <a:effectLst>
              <a:outerShdw blurRad="38100" dist="38100" dir="2700000" algn="tl">
                <a:srgbClr val="000000">
                  <a:alpha val="43137"/>
                </a:srgbClr>
              </a:outerShdw>
            </a:effectLst>
            <a:latin typeface="Abadi" panose="020B0604020104020204" pitchFamily="34" charset="0"/>
          </a:endParaRPr>
        </a:p>
      </dgm:t>
    </dgm:pt>
    <dgm:pt modelId="{06C6A29A-B24F-4632-AA27-92CBF5F898D7}" type="parTrans" cxnId="{6EFF3BD3-E09A-49A6-93C3-98342580C847}">
      <dgm:prSet/>
      <dgm:spPr/>
      <dgm:t>
        <a:bodyPr/>
        <a:lstStyle/>
        <a:p>
          <a:endParaRPr lang="it-IT"/>
        </a:p>
      </dgm:t>
    </dgm:pt>
    <dgm:pt modelId="{426555BB-77AA-4009-8EDA-260F6B877E36}" type="sibTrans" cxnId="{6EFF3BD3-E09A-49A6-93C3-98342580C847}">
      <dgm:prSet/>
      <dgm:spPr/>
      <dgm:t>
        <a:bodyPr/>
        <a:lstStyle/>
        <a:p>
          <a:endParaRPr lang="it-IT"/>
        </a:p>
      </dgm:t>
    </dgm:pt>
    <dgm:pt modelId="{7CC1D212-1A47-4006-B189-B9834F70ADCA}">
      <dgm:prSet phldrT="[Testo]"/>
      <dgm:spPr/>
      <dgm:t>
        <a:bodyPr/>
        <a:lstStyle/>
        <a:p>
          <a:r>
            <a:rPr lang="it-IT" b="1">
              <a:effectLst>
                <a:outerShdw blurRad="38100" dist="38100" dir="2700000" algn="tl">
                  <a:srgbClr val="000000">
                    <a:alpha val="43137"/>
                  </a:srgbClr>
                </a:outerShdw>
              </a:effectLst>
              <a:latin typeface="Abadi" panose="020B0604020104020204" pitchFamily="34" charset="0"/>
            </a:rPr>
            <a:t>progettare, organizzare e realizzare attività anche a carattere nazionale </a:t>
          </a:r>
          <a:endParaRPr lang="it-IT" b="1" dirty="0">
            <a:effectLst>
              <a:outerShdw blurRad="38100" dist="38100" dir="2700000" algn="tl">
                <a:srgbClr val="000000">
                  <a:alpha val="43137"/>
                </a:srgbClr>
              </a:outerShdw>
            </a:effectLst>
            <a:latin typeface="Abadi" panose="020B0604020104020204" pitchFamily="34" charset="0"/>
          </a:endParaRPr>
        </a:p>
      </dgm:t>
    </dgm:pt>
    <dgm:pt modelId="{B02264A0-9B6B-44DF-A3FF-91065AAF1839}" type="parTrans" cxnId="{C3798CAC-CFC2-47F7-A324-42A4A2AB3938}">
      <dgm:prSet/>
      <dgm:spPr/>
      <dgm:t>
        <a:bodyPr/>
        <a:lstStyle/>
        <a:p>
          <a:endParaRPr lang="it-IT"/>
        </a:p>
      </dgm:t>
    </dgm:pt>
    <dgm:pt modelId="{EBE97707-0F0E-4A30-9D28-0A03571A2CE3}" type="sibTrans" cxnId="{C3798CAC-CFC2-47F7-A324-42A4A2AB3938}">
      <dgm:prSet/>
      <dgm:spPr/>
      <dgm:t>
        <a:bodyPr/>
        <a:lstStyle/>
        <a:p>
          <a:endParaRPr lang="it-IT"/>
        </a:p>
      </dgm:t>
    </dgm:pt>
    <dgm:pt modelId="{3521B3D6-BA40-4F11-99C6-B79271B935AD}">
      <dgm:prSet phldrT="[Testo]"/>
      <dgm:spPr/>
      <dgm:t>
        <a:bodyPr/>
        <a:lstStyle/>
        <a:p>
          <a:r>
            <a:rPr lang="it-IT" b="1" dirty="0">
              <a:effectLst>
                <a:outerShdw blurRad="38100" dist="38100" dir="2700000" algn="tl">
                  <a:srgbClr val="000000">
                    <a:alpha val="43137"/>
                  </a:srgbClr>
                </a:outerShdw>
              </a:effectLst>
              <a:latin typeface="Abadi" panose="020B0604020104020204" pitchFamily="34" charset="0"/>
            </a:rPr>
            <a:t>designare due studenti all’interno dell’Organo regionale di garanzia istituito dallo Statuto delle studentesse e degli studenti.</a:t>
          </a:r>
        </a:p>
      </dgm:t>
    </dgm:pt>
    <dgm:pt modelId="{175DC6C3-DD90-470A-BA6D-14DC5248D678}" type="parTrans" cxnId="{5CA436B6-E6F3-42B2-9FE5-B9E9B5F61D7C}">
      <dgm:prSet/>
      <dgm:spPr/>
      <dgm:t>
        <a:bodyPr/>
        <a:lstStyle/>
        <a:p>
          <a:endParaRPr lang="it-IT"/>
        </a:p>
      </dgm:t>
    </dgm:pt>
    <dgm:pt modelId="{B4A16BCF-87F6-4617-B3B6-C265903F4782}" type="sibTrans" cxnId="{5CA436B6-E6F3-42B2-9FE5-B9E9B5F61D7C}">
      <dgm:prSet/>
      <dgm:spPr/>
      <dgm:t>
        <a:bodyPr/>
        <a:lstStyle/>
        <a:p>
          <a:endParaRPr lang="it-IT"/>
        </a:p>
      </dgm:t>
    </dgm:pt>
    <dgm:pt modelId="{28DB453A-44DF-494E-A2EF-77998426F058}" type="pres">
      <dgm:prSet presAssocID="{A38E52F5-AC4E-4E91-B112-38CA53EA92AF}" presName="diagram" presStyleCnt="0">
        <dgm:presLayoutVars>
          <dgm:dir/>
          <dgm:resizeHandles val="exact"/>
        </dgm:presLayoutVars>
      </dgm:prSet>
      <dgm:spPr/>
    </dgm:pt>
    <dgm:pt modelId="{FC542AB6-0AF1-486B-97B2-477025F856D4}" type="pres">
      <dgm:prSet presAssocID="{CA2770B2-F74C-432E-9C52-AA1B08CFF34C}" presName="node" presStyleLbl="node1" presStyleIdx="0" presStyleCnt="8">
        <dgm:presLayoutVars>
          <dgm:bulletEnabled val="1"/>
        </dgm:presLayoutVars>
      </dgm:prSet>
      <dgm:spPr/>
    </dgm:pt>
    <dgm:pt modelId="{E29A9C3F-5615-46B5-BD42-E5666EFBB3E3}" type="pres">
      <dgm:prSet presAssocID="{084990C7-BC65-4832-9442-4293A2DD10B1}" presName="sibTrans" presStyleCnt="0"/>
      <dgm:spPr/>
    </dgm:pt>
    <dgm:pt modelId="{D38D1397-B47C-45AD-B04B-9749E28C560C}" type="pres">
      <dgm:prSet presAssocID="{8411502C-C689-4390-BB6F-968EFFA29CD8}" presName="node" presStyleLbl="node1" presStyleIdx="1" presStyleCnt="8">
        <dgm:presLayoutVars>
          <dgm:bulletEnabled val="1"/>
        </dgm:presLayoutVars>
      </dgm:prSet>
      <dgm:spPr/>
    </dgm:pt>
    <dgm:pt modelId="{4B949441-FB46-4B1B-B36D-F3F7487A56A6}" type="pres">
      <dgm:prSet presAssocID="{6271588B-050A-4CF9-951A-14833A97C834}" presName="sibTrans" presStyleCnt="0"/>
      <dgm:spPr/>
    </dgm:pt>
    <dgm:pt modelId="{844EDBC5-A6E6-45A0-BBF4-9E1F35D47696}" type="pres">
      <dgm:prSet presAssocID="{53E016AD-EE09-478D-887F-E14F08AB3818}" presName="node" presStyleLbl="node1" presStyleIdx="2" presStyleCnt="8">
        <dgm:presLayoutVars>
          <dgm:bulletEnabled val="1"/>
        </dgm:presLayoutVars>
      </dgm:prSet>
      <dgm:spPr/>
    </dgm:pt>
    <dgm:pt modelId="{292640AD-D809-4A9E-81CB-03432C6AB4FD}" type="pres">
      <dgm:prSet presAssocID="{A5EEEBE6-9B34-40C8-B2C6-F8544C1DEE6C}" presName="sibTrans" presStyleCnt="0"/>
      <dgm:spPr/>
    </dgm:pt>
    <dgm:pt modelId="{D2908BF9-E22C-40AC-8D4B-C7E41923D27E}" type="pres">
      <dgm:prSet presAssocID="{C9A8616B-1097-4167-A57B-90BCFC04E333}" presName="node" presStyleLbl="node1" presStyleIdx="3" presStyleCnt="8">
        <dgm:presLayoutVars>
          <dgm:bulletEnabled val="1"/>
        </dgm:presLayoutVars>
      </dgm:prSet>
      <dgm:spPr/>
    </dgm:pt>
    <dgm:pt modelId="{D0AC3098-0D10-40FF-A1EB-8BFB22310431}" type="pres">
      <dgm:prSet presAssocID="{69C368BD-4356-42AF-8C04-79EEB415E50B}" presName="sibTrans" presStyleCnt="0"/>
      <dgm:spPr/>
    </dgm:pt>
    <dgm:pt modelId="{F486634B-2E38-4756-AF56-B77AC7008F96}" type="pres">
      <dgm:prSet presAssocID="{28D9A544-3E19-432D-9515-FB8264CE54F7}" presName="node" presStyleLbl="node1" presStyleIdx="4" presStyleCnt="8">
        <dgm:presLayoutVars>
          <dgm:bulletEnabled val="1"/>
        </dgm:presLayoutVars>
      </dgm:prSet>
      <dgm:spPr/>
    </dgm:pt>
    <dgm:pt modelId="{9ADB697B-F39B-485D-85AF-DB3EED218AF7}" type="pres">
      <dgm:prSet presAssocID="{A35577B1-F5C0-4972-ABF1-17BA36B5ECCB}" presName="sibTrans" presStyleCnt="0"/>
      <dgm:spPr/>
    </dgm:pt>
    <dgm:pt modelId="{5F662173-0FB8-4032-8257-2ACC4ABA96F9}" type="pres">
      <dgm:prSet presAssocID="{B874E107-E527-4EDF-993C-A4339DDFF372}" presName="node" presStyleLbl="node1" presStyleIdx="5" presStyleCnt="8">
        <dgm:presLayoutVars>
          <dgm:bulletEnabled val="1"/>
        </dgm:presLayoutVars>
      </dgm:prSet>
      <dgm:spPr/>
    </dgm:pt>
    <dgm:pt modelId="{3DE8E7DF-3832-4D3D-8606-BE38C9320916}" type="pres">
      <dgm:prSet presAssocID="{426555BB-77AA-4009-8EDA-260F6B877E36}" presName="sibTrans" presStyleCnt="0"/>
      <dgm:spPr/>
    </dgm:pt>
    <dgm:pt modelId="{0C73E69B-0437-4BB0-881C-8DF3847AB079}" type="pres">
      <dgm:prSet presAssocID="{7CC1D212-1A47-4006-B189-B9834F70ADCA}" presName="node" presStyleLbl="node1" presStyleIdx="6" presStyleCnt="8">
        <dgm:presLayoutVars>
          <dgm:bulletEnabled val="1"/>
        </dgm:presLayoutVars>
      </dgm:prSet>
      <dgm:spPr/>
    </dgm:pt>
    <dgm:pt modelId="{E65AAAA4-A5E1-406B-B66C-3A89DF214316}" type="pres">
      <dgm:prSet presAssocID="{EBE97707-0F0E-4A30-9D28-0A03571A2CE3}" presName="sibTrans" presStyleCnt="0"/>
      <dgm:spPr/>
    </dgm:pt>
    <dgm:pt modelId="{924AC968-B889-40A9-BE99-07DE97A3B35E}" type="pres">
      <dgm:prSet presAssocID="{3521B3D6-BA40-4F11-99C6-B79271B935AD}" presName="node" presStyleLbl="node1" presStyleIdx="7" presStyleCnt="8">
        <dgm:presLayoutVars>
          <dgm:bulletEnabled val="1"/>
        </dgm:presLayoutVars>
      </dgm:prSet>
      <dgm:spPr/>
    </dgm:pt>
  </dgm:ptLst>
  <dgm:cxnLst>
    <dgm:cxn modelId="{C48EBF14-624B-4E50-AE6A-E444D3B06DCF}" srcId="{A38E52F5-AC4E-4E91-B112-38CA53EA92AF}" destId="{CA2770B2-F74C-432E-9C52-AA1B08CFF34C}" srcOrd="0" destOrd="0" parTransId="{2FD0C745-8429-46DD-A4C4-99FDAADC8490}" sibTransId="{084990C7-BC65-4832-9442-4293A2DD10B1}"/>
    <dgm:cxn modelId="{69ACC61F-164C-4150-8EED-5176E3F3A985}" srcId="{A38E52F5-AC4E-4E91-B112-38CA53EA92AF}" destId="{C9A8616B-1097-4167-A57B-90BCFC04E333}" srcOrd="3" destOrd="0" parTransId="{140A9688-2792-47DD-8E95-99D6DAA88395}" sibTransId="{69C368BD-4356-42AF-8C04-79EEB415E50B}"/>
    <dgm:cxn modelId="{A0690826-4B38-423E-B02F-05D80381D353}" type="presOf" srcId="{C9A8616B-1097-4167-A57B-90BCFC04E333}" destId="{D2908BF9-E22C-40AC-8D4B-C7E41923D27E}" srcOrd="0" destOrd="0" presId="urn:microsoft.com/office/officeart/2005/8/layout/default"/>
    <dgm:cxn modelId="{B7CA7238-AD3C-4EB3-8FE2-757A128DE76F}" srcId="{A38E52F5-AC4E-4E91-B112-38CA53EA92AF}" destId="{8411502C-C689-4390-BB6F-968EFFA29CD8}" srcOrd="1" destOrd="0" parTransId="{70411424-1AE1-4AEE-99EC-2D19EE6FF5E6}" sibTransId="{6271588B-050A-4CF9-951A-14833A97C834}"/>
    <dgm:cxn modelId="{74261344-CCD1-4A23-A4AD-8261F48E2CCF}" type="presOf" srcId="{53E016AD-EE09-478D-887F-E14F08AB3818}" destId="{844EDBC5-A6E6-45A0-BBF4-9E1F35D47696}" srcOrd="0" destOrd="0" presId="urn:microsoft.com/office/officeart/2005/8/layout/default"/>
    <dgm:cxn modelId="{18CF2D44-FADC-46DC-8A70-775CAD33DB0E}" type="presOf" srcId="{A38E52F5-AC4E-4E91-B112-38CA53EA92AF}" destId="{28DB453A-44DF-494E-A2EF-77998426F058}" srcOrd="0" destOrd="0" presId="urn:microsoft.com/office/officeart/2005/8/layout/default"/>
    <dgm:cxn modelId="{96726D72-752D-4567-A817-571C600C922A}" type="presOf" srcId="{B874E107-E527-4EDF-993C-A4339DDFF372}" destId="{5F662173-0FB8-4032-8257-2ACC4ABA96F9}" srcOrd="0" destOrd="0" presId="urn:microsoft.com/office/officeart/2005/8/layout/default"/>
    <dgm:cxn modelId="{B269B473-044E-4999-9F40-AE540191EB70}" type="presOf" srcId="{28D9A544-3E19-432D-9515-FB8264CE54F7}" destId="{F486634B-2E38-4756-AF56-B77AC7008F96}" srcOrd="0" destOrd="0" presId="urn:microsoft.com/office/officeart/2005/8/layout/default"/>
    <dgm:cxn modelId="{57E86A77-5A21-4DC2-8E27-79DF3A1BF267}" type="presOf" srcId="{CA2770B2-F74C-432E-9C52-AA1B08CFF34C}" destId="{FC542AB6-0AF1-486B-97B2-477025F856D4}" srcOrd="0" destOrd="0" presId="urn:microsoft.com/office/officeart/2005/8/layout/default"/>
    <dgm:cxn modelId="{B0DB707D-78D1-470F-8366-E2E3EF559D57}" srcId="{A38E52F5-AC4E-4E91-B112-38CA53EA92AF}" destId="{53E016AD-EE09-478D-887F-E14F08AB3818}" srcOrd="2" destOrd="0" parTransId="{D4F9D0BC-4DAA-4D1F-83CE-BC4CD08B1995}" sibTransId="{A5EEEBE6-9B34-40C8-B2C6-F8544C1DEE6C}"/>
    <dgm:cxn modelId="{E4F48781-7548-43D9-9D3F-6CBF9E5FB594}" srcId="{A38E52F5-AC4E-4E91-B112-38CA53EA92AF}" destId="{28D9A544-3E19-432D-9515-FB8264CE54F7}" srcOrd="4" destOrd="0" parTransId="{789AC01B-5C78-4762-9F3B-40C2C6611885}" sibTransId="{A35577B1-F5C0-4972-ABF1-17BA36B5ECCB}"/>
    <dgm:cxn modelId="{18748E85-CB83-407B-902A-738A2202A72E}" type="presOf" srcId="{3521B3D6-BA40-4F11-99C6-B79271B935AD}" destId="{924AC968-B889-40A9-BE99-07DE97A3B35E}" srcOrd="0" destOrd="0" presId="urn:microsoft.com/office/officeart/2005/8/layout/default"/>
    <dgm:cxn modelId="{23BD8897-6C68-4964-A793-C2EB69A4FB62}" type="presOf" srcId="{8411502C-C689-4390-BB6F-968EFFA29CD8}" destId="{D38D1397-B47C-45AD-B04B-9749E28C560C}" srcOrd="0" destOrd="0" presId="urn:microsoft.com/office/officeart/2005/8/layout/default"/>
    <dgm:cxn modelId="{C3798CAC-CFC2-47F7-A324-42A4A2AB3938}" srcId="{A38E52F5-AC4E-4E91-B112-38CA53EA92AF}" destId="{7CC1D212-1A47-4006-B189-B9834F70ADCA}" srcOrd="6" destOrd="0" parTransId="{B02264A0-9B6B-44DF-A3FF-91065AAF1839}" sibTransId="{EBE97707-0F0E-4A30-9D28-0A03571A2CE3}"/>
    <dgm:cxn modelId="{1E0627B0-0A8A-4007-8797-02A85A2BFF10}" type="presOf" srcId="{7CC1D212-1A47-4006-B189-B9834F70ADCA}" destId="{0C73E69B-0437-4BB0-881C-8DF3847AB079}" srcOrd="0" destOrd="0" presId="urn:microsoft.com/office/officeart/2005/8/layout/default"/>
    <dgm:cxn modelId="{5CA436B6-E6F3-42B2-9FE5-B9E9B5F61D7C}" srcId="{A38E52F5-AC4E-4E91-B112-38CA53EA92AF}" destId="{3521B3D6-BA40-4F11-99C6-B79271B935AD}" srcOrd="7" destOrd="0" parTransId="{175DC6C3-DD90-470A-BA6D-14DC5248D678}" sibTransId="{B4A16BCF-87F6-4617-B3B6-C265903F4782}"/>
    <dgm:cxn modelId="{6EFF3BD3-E09A-49A6-93C3-98342580C847}" srcId="{A38E52F5-AC4E-4E91-B112-38CA53EA92AF}" destId="{B874E107-E527-4EDF-993C-A4339DDFF372}" srcOrd="5" destOrd="0" parTransId="{06C6A29A-B24F-4632-AA27-92CBF5F898D7}" sibTransId="{426555BB-77AA-4009-8EDA-260F6B877E36}"/>
    <dgm:cxn modelId="{6710E6D4-8450-4805-B66C-77109F9231A9}" type="presParOf" srcId="{28DB453A-44DF-494E-A2EF-77998426F058}" destId="{FC542AB6-0AF1-486B-97B2-477025F856D4}" srcOrd="0" destOrd="0" presId="urn:microsoft.com/office/officeart/2005/8/layout/default"/>
    <dgm:cxn modelId="{3171A220-4ED9-45FB-B13D-82A601E08CE1}" type="presParOf" srcId="{28DB453A-44DF-494E-A2EF-77998426F058}" destId="{E29A9C3F-5615-46B5-BD42-E5666EFBB3E3}" srcOrd="1" destOrd="0" presId="urn:microsoft.com/office/officeart/2005/8/layout/default"/>
    <dgm:cxn modelId="{CB0C1D3E-A937-47B2-8C61-C39B41622096}" type="presParOf" srcId="{28DB453A-44DF-494E-A2EF-77998426F058}" destId="{D38D1397-B47C-45AD-B04B-9749E28C560C}" srcOrd="2" destOrd="0" presId="urn:microsoft.com/office/officeart/2005/8/layout/default"/>
    <dgm:cxn modelId="{5492C782-FB45-4150-AE90-7C60190B0D20}" type="presParOf" srcId="{28DB453A-44DF-494E-A2EF-77998426F058}" destId="{4B949441-FB46-4B1B-B36D-F3F7487A56A6}" srcOrd="3" destOrd="0" presId="urn:microsoft.com/office/officeart/2005/8/layout/default"/>
    <dgm:cxn modelId="{1A4A120E-A3A7-428A-9DB0-82DF91D2E80B}" type="presParOf" srcId="{28DB453A-44DF-494E-A2EF-77998426F058}" destId="{844EDBC5-A6E6-45A0-BBF4-9E1F35D47696}" srcOrd="4" destOrd="0" presId="urn:microsoft.com/office/officeart/2005/8/layout/default"/>
    <dgm:cxn modelId="{AEB4C9B5-CA2B-41BB-AA8A-0C9BACD2701B}" type="presParOf" srcId="{28DB453A-44DF-494E-A2EF-77998426F058}" destId="{292640AD-D809-4A9E-81CB-03432C6AB4FD}" srcOrd="5" destOrd="0" presId="urn:microsoft.com/office/officeart/2005/8/layout/default"/>
    <dgm:cxn modelId="{168C4185-550D-442F-AC60-6B5C7BE4AB36}" type="presParOf" srcId="{28DB453A-44DF-494E-A2EF-77998426F058}" destId="{D2908BF9-E22C-40AC-8D4B-C7E41923D27E}" srcOrd="6" destOrd="0" presId="urn:microsoft.com/office/officeart/2005/8/layout/default"/>
    <dgm:cxn modelId="{6A4CD095-0878-49A9-BAC7-A65754FC825F}" type="presParOf" srcId="{28DB453A-44DF-494E-A2EF-77998426F058}" destId="{D0AC3098-0D10-40FF-A1EB-8BFB22310431}" srcOrd="7" destOrd="0" presId="urn:microsoft.com/office/officeart/2005/8/layout/default"/>
    <dgm:cxn modelId="{D6707798-BCFE-4A73-BDDA-DD1EBA4CD444}" type="presParOf" srcId="{28DB453A-44DF-494E-A2EF-77998426F058}" destId="{F486634B-2E38-4756-AF56-B77AC7008F96}" srcOrd="8" destOrd="0" presId="urn:microsoft.com/office/officeart/2005/8/layout/default"/>
    <dgm:cxn modelId="{75D9BF7F-5E91-4D1C-BFFF-DC65783F7DB1}" type="presParOf" srcId="{28DB453A-44DF-494E-A2EF-77998426F058}" destId="{9ADB697B-F39B-485D-85AF-DB3EED218AF7}" srcOrd="9" destOrd="0" presId="urn:microsoft.com/office/officeart/2005/8/layout/default"/>
    <dgm:cxn modelId="{CA51AB3F-C3DE-45C6-B854-0D4DEED195F1}" type="presParOf" srcId="{28DB453A-44DF-494E-A2EF-77998426F058}" destId="{5F662173-0FB8-4032-8257-2ACC4ABA96F9}" srcOrd="10" destOrd="0" presId="urn:microsoft.com/office/officeart/2005/8/layout/default"/>
    <dgm:cxn modelId="{F9AAE930-76EC-4210-BCBD-8D00F809BEBD}" type="presParOf" srcId="{28DB453A-44DF-494E-A2EF-77998426F058}" destId="{3DE8E7DF-3832-4D3D-8606-BE38C9320916}" srcOrd="11" destOrd="0" presId="urn:microsoft.com/office/officeart/2005/8/layout/default"/>
    <dgm:cxn modelId="{23FAAB13-4659-4863-9B0B-ED1F48BA2C0F}" type="presParOf" srcId="{28DB453A-44DF-494E-A2EF-77998426F058}" destId="{0C73E69B-0437-4BB0-881C-8DF3847AB079}" srcOrd="12" destOrd="0" presId="urn:microsoft.com/office/officeart/2005/8/layout/default"/>
    <dgm:cxn modelId="{5AE69669-5AF7-4931-B5AC-413A08C00C04}" type="presParOf" srcId="{28DB453A-44DF-494E-A2EF-77998426F058}" destId="{E65AAAA4-A5E1-406B-B66C-3A89DF214316}" srcOrd="13" destOrd="0" presId="urn:microsoft.com/office/officeart/2005/8/layout/default"/>
    <dgm:cxn modelId="{EA9CC185-63DA-4594-A096-EBB4D2BEC6C6}" type="presParOf" srcId="{28DB453A-44DF-494E-A2EF-77998426F058}" destId="{924AC968-B889-40A9-BE99-07DE97A3B35E}" srcOrd="14"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428A25-F92F-4A54-B904-99B01A7F9E61}" type="doc">
      <dgm:prSet loTypeId="urn:microsoft.com/office/officeart/2005/8/layout/hList2" loCatId="list" qsTypeId="urn:microsoft.com/office/officeart/2005/8/quickstyle/3d9" qsCatId="3D" csTypeId="urn:microsoft.com/office/officeart/2005/8/colors/colorful5" csCatId="colorful" phldr="1"/>
      <dgm:spPr/>
      <dgm:t>
        <a:bodyPr/>
        <a:lstStyle/>
        <a:p>
          <a:endParaRPr lang="it-IT"/>
        </a:p>
      </dgm:t>
    </dgm:pt>
    <dgm:pt modelId="{308765D1-D8C8-4E2F-9B6F-CE872A0275AD}">
      <dgm:prSet phldrT="[Testo]" custT="1"/>
      <dgm:spPr/>
      <dgm:t>
        <a:bodyPr/>
        <a:lstStyle/>
        <a:p>
          <a:r>
            <a:rPr lang="it-IT" sz="1400" b="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stipulare</a:t>
          </a:r>
        </a:p>
      </dgm:t>
    </dgm:pt>
    <dgm:pt modelId="{8462F952-C465-438B-BE69-EA40AB5FF71A}" type="parTrans" cxnId="{A51B6E4C-6D20-487E-A689-F9AEACEAA839}">
      <dgm:prSet/>
      <dgm:spPr/>
      <dgm:t>
        <a:bodyPr/>
        <a:lstStyle/>
        <a:p>
          <a:endParaRPr lang="it-IT"/>
        </a:p>
      </dgm:t>
    </dgm:pt>
    <dgm:pt modelId="{7AEE9910-5A99-4D1B-93B9-84198C6C5D81}" type="sibTrans" cxnId="{A51B6E4C-6D20-487E-A689-F9AEACEAA839}">
      <dgm:prSet/>
      <dgm:spPr/>
      <dgm:t>
        <a:bodyPr/>
        <a:lstStyle/>
        <a:p>
          <a:endParaRPr lang="it-IT"/>
        </a:p>
      </dgm:t>
    </dgm:pt>
    <dgm:pt modelId="{8D5A3736-6E68-4F53-AF99-63E741611F9A}">
      <dgm:prSet phldrT="[Testo]" custT="1"/>
      <dgm:spPr/>
      <dgm:t>
        <a:bodyPr/>
        <a:lstStyle/>
        <a:p>
          <a:r>
            <a:rPr lang="it-IT" sz="1200" b="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accordi quadro tra  Enti locali, Regione,  Associazioni e  lavoro; </a:t>
          </a:r>
        </a:p>
      </dgm:t>
    </dgm:pt>
    <dgm:pt modelId="{CA929A79-0EE1-4C0F-BFC9-C2A103FB806F}" type="parTrans" cxnId="{EB7BC5A1-308E-419B-AB2B-8CE5F470B56A}">
      <dgm:prSet/>
      <dgm:spPr/>
      <dgm:t>
        <a:bodyPr/>
        <a:lstStyle/>
        <a:p>
          <a:endParaRPr lang="it-IT"/>
        </a:p>
      </dgm:t>
    </dgm:pt>
    <dgm:pt modelId="{7CDBE759-B42F-4F41-987A-9A8422166FB4}" type="sibTrans" cxnId="{EB7BC5A1-308E-419B-AB2B-8CE5F470B56A}">
      <dgm:prSet/>
      <dgm:spPr/>
      <dgm:t>
        <a:bodyPr/>
        <a:lstStyle/>
        <a:p>
          <a:endParaRPr lang="it-IT"/>
        </a:p>
      </dgm:t>
    </dgm:pt>
    <dgm:pt modelId="{7E31E6D2-BB48-4AA0-ABA0-7F7ACC76CD8E}">
      <dgm:prSet phldrT="[Testo]" custT="1"/>
      <dgm:spPr/>
      <dgm:t>
        <a:bodyPr/>
        <a:lstStyle/>
        <a:p>
          <a:r>
            <a:rPr lang="it-IT" sz="1400" b="1">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formulare</a:t>
          </a:r>
          <a:endParaRPr lang="it-IT" sz="1400" b="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dgm:t>
    </dgm:pt>
    <dgm:pt modelId="{0DE51BED-2DC4-48E0-835D-4C6EBB16983F}" type="parTrans" cxnId="{7F53E487-D4E3-48F7-BF59-1FC6616D3C0B}">
      <dgm:prSet/>
      <dgm:spPr/>
      <dgm:t>
        <a:bodyPr/>
        <a:lstStyle/>
        <a:p>
          <a:endParaRPr lang="it-IT"/>
        </a:p>
      </dgm:t>
    </dgm:pt>
    <dgm:pt modelId="{03FB0EFA-83AB-4159-A136-92A21CD17A5D}" type="sibTrans" cxnId="{7F53E487-D4E3-48F7-BF59-1FC6616D3C0B}">
      <dgm:prSet/>
      <dgm:spPr/>
      <dgm:t>
        <a:bodyPr/>
        <a:lstStyle/>
        <a:p>
          <a:endParaRPr lang="it-IT"/>
        </a:p>
      </dgm:t>
    </dgm:pt>
    <dgm:pt modelId="{A9F32D66-B4C8-4545-B745-C01A7B48CDE2}">
      <dgm:prSet phldrT="[Testo]" custT="1"/>
      <dgm:spPr/>
      <dgm:t>
        <a:bodyPr/>
        <a:lstStyle/>
        <a:p>
          <a:r>
            <a:rPr lang="it-IT" sz="1200" b="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proposte ed esprimere pareri su questioni  studentesche;</a:t>
          </a:r>
        </a:p>
      </dgm:t>
    </dgm:pt>
    <dgm:pt modelId="{540FAF3A-2C4E-4752-8E82-E6020282A18C}" type="parTrans" cxnId="{F02FC66F-36A5-4D31-9BCA-DA3C14EAC24A}">
      <dgm:prSet/>
      <dgm:spPr/>
      <dgm:t>
        <a:bodyPr/>
        <a:lstStyle/>
        <a:p>
          <a:endParaRPr lang="it-IT"/>
        </a:p>
      </dgm:t>
    </dgm:pt>
    <dgm:pt modelId="{2CF6ED27-AEF4-4F30-BD22-1D247F236B56}" type="sibTrans" cxnId="{F02FC66F-36A5-4D31-9BCA-DA3C14EAC24A}">
      <dgm:prSet/>
      <dgm:spPr/>
      <dgm:t>
        <a:bodyPr/>
        <a:lstStyle/>
        <a:p>
          <a:endParaRPr lang="it-IT"/>
        </a:p>
      </dgm:t>
    </dgm:pt>
    <dgm:pt modelId="{AEC6F8B9-B8B4-47A5-A782-168875643DE6}">
      <dgm:prSet phldrT="[Testo]" custT="1"/>
      <dgm:spPr/>
      <dgm:t>
        <a:bodyPr/>
        <a:lstStyle/>
        <a:p>
          <a:r>
            <a:rPr lang="it-IT" sz="1400" b="1">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collaborare</a:t>
          </a:r>
          <a:endParaRPr lang="it-IT" sz="1400" b="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dgm:t>
    </dgm:pt>
    <dgm:pt modelId="{B07EFE9B-65CA-4940-935D-DD8AF45D6767}" type="parTrans" cxnId="{15DF42F8-D622-485A-A83D-2B030A9D59DB}">
      <dgm:prSet/>
      <dgm:spPr/>
      <dgm:t>
        <a:bodyPr/>
        <a:lstStyle/>
        <a:p>
          <a:endParaRPr lang="it-IT"/>
        </a:p>
      </dgm:t>
    </dgm:pt>
    <dgm:pt modelId="{23A65221-97C6-4489-8C9D-F9AFFAE60E44}" type="sibTrans" cxnId="{15DF42F8-D622-485A-A83D-2B030A9D59DB}">
      <dgm:prSet/>
      <dgm:spPr/>
      <dgm:t>
        <a:bodyPr/>
        <a:lstStyle/>
        <a:p>
          <a:endParaRPr lang="it-IT"/>
        </a:p>
      </dgm:t>
    </dgm:pt>
    <dgm:pt modelId="{4C6C920B-38FC-4B79-B867-15D051C40F43}">
      <dgm:prSet phldrT="[Testo]" custT="1"/>
      <dgm:spPr/>
      <dgm:t>
        <a:bodyPr/>
        <a:lstStyle/>
        <a:p>
          <a:r>
            <a:rPr lang="it-IT" sz="1100" b="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alla realizzazione di progetti di attività informativa e di </a:t>
          </a:r>
          <a:r>
            <a:rPr lang="it-IT" sz="1100" b="1" i="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prevenzione al disagio</a:t>
          </a:r>
          <a:endParaRPr lang="it-IT" sz="1100" b="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dgm:t>
    </dgm:pt>
    <dgm:pt modelId="{416F72CB-C11F-4593-A405-AF94DDF0B726}" type="parTrans" cxnId="{C26668A2-8B8E-4563-A5EC-18D810557281}">
      <dgm:prSet/>
      <dgm:spPr/>
      <dgm:t>
        <a:bodyPr/>
        <a:lstStyle/>
        <a:p>
          <a:endParaRPr lang="it-IT"/>
        </a:p>
      </dgm:t>
    </dgm:pt>
    <dgm:pt modelId="{26DDD18E-2C7A-47A4-A133-BE35F58893D7}" type="sibTrans" cxnId="{C26668A2-8B8E-4563-A5EC-18D810557281}">
      <dgm:prSet/>
      <dgm:spPr/>
      <dgm:t>
        <a:bodyPr/>
        <a:lstStyle/>
        <a:p>
          <a:endParaRPr lang="it-IT"/>
        </a:p>
      </dgm:t>
    </dgm:pt>
    <dgm:pt modelId="{4AF6E0C5-CD89-4F61-BE7E-E8C8A36A76EF}">
      <dgm:prSet phldrT="[Testo]" custT="1"/>
      <dgm:spPr/>
      <dgm:t>
        <a:bodyPr/>
        <a:lstStyle/>
        <a:p>
          <a:r>
            <a:rPr lang="it-IT" sz="1400" b="1">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istituire</a:t>
          </a:r>
          <a:endParaRPr lang="it-IT" sz="1400" b="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dgm:t>
    </dgm:pt>
    <dgm:pt modelId="{548FE4EC-6C6B-452E-B962-3EA9B3BB2BF2}" type="parTrans" cxnId="{5C17BEDF-DD29-421A-A8F9-23BDD0263E52}">
      <dgm:prSet/>
      <dgm:spPr/>
      <dgm:t>
        <a:bodyPr/>
        <a:lstStyle/>
        <a:p>
          <a:endParaRPr lang="it-IT"/>
        </a:p>
      </dgm:t>
    </dgm:pt>
    <dgm:pt modelId="{3E781DA3-077B-4647-9BED-A212D5FBE7EC}" type="sibTrans" cxnId="{5C17BEDF-DD29-421A-A8F9-23BDD0263E52}">
      <dgm:prSet/>
      <dgm:spPr/>
      <dgm:t>
        <a:bodyPr/>
        <a:lstStyle/>
        <a:p>
          <a:endParaRPr lang="it-IT"/>
        </a:p>
      </dgm:t>
    </dgm:pt>
    <dgm:pt modelId="{E9F35654-35DC-4C49-8964-C35995A37D14}">
      <dgm:prSet phldrT="[Testo]" custT="1"/>
      <dgm:spPr/>
      <dgm:t>
        <a:bodyPr/>
        <a:lstStyle/>
        <a:p>
          <a:r>
            <a:rPr lang="it-IT" sz="1400" b="1">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promuovere</a:t>
          </a:r>
          <a:endParaRPr lang="it-IT" sz="1400" b="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dgm:t>
    </dgm:pt>
    <dgm:pt modelId="{09C4BA2C-6E56-4BA7-AA11-4366CDBCEA6B}" type="parTrans" cxnId="{EE5A4AAE-EDFD-4475-B4D7-A1D14B0CE7AA}">
      <dgm:prSet/>
      <dgm:spPr/>
      <dgm:t>
        <a:bodyPr/>
        <a:lstStyle/>
        <a:p>
          <a:endParaRPr lang="it-IT"/>
        </a:p>
      </dgm:t>
    </dgm:pt>
    <dgm:pt modelId="{BB069D15-7D6E-4C1A-A051-6C2D3B2187DC}" type="sibTrans" cxnId="{EE5A4AAE-EDFD-4475-B4D7-A1D14B0CE7AA}">
      <dgm:prSet/>
      <dgm:spPr/>
      <dgm:t>
        <a:bodyPr/>
        <a:lstStyle/>
        <a:p>
          <a:endParaRPr lang="it-IT"/>
        </a:p>
      </dgm:t>
    </dgm:pt>
    <dgm:pt modelId="{ED9CCBB4-B28C-4C0F-9113-16DA92838023}">
      <dgm:prSet custT="1"/>
      <dgm:spPr/>
      <dgm:t>
        <a:bodyPr/>
        <a:lstStyle/>
        <a:p>
          <a:r>
            <a:rPr lang="it-IT" sz="1000" b="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 </a:t>
          </a:r>
          <a:r>
            <a:rPr lang="it-IT" sz="1200" b="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uno sportello di informazione dello Statuto delle studentesse e degli studenti e alle attività di PCTO </a:t>
          </a:r>
          <a:endParaRPr lang="it-IT" sz="1000" b="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dgm:t>
    </dgm:pt>
    <dgm:pt modelId="{4513BDAB-E3F8-45DF-B8F0-12CFEF6C5DF3}" type="parTrans" cxnId="{F2083D76-E6F1-4157-9D2E-AEF4E2335F08}">
      <dgm:prSet/>
      <dgm:spPr/>
      <dgm:t>
        <a:bodyPr/>
        <a:lstStyle/>
        <a:p>
          <a:endParaRPr lang="it-IT"/>
        </a:p>
      </dgm:t>
    </dgm:pt>
    <dgm:pt modelId="{8C233E1A-B4D9-4EB5-A729-4ABA5890BA20}" type="sibTrans" cxnId="{F2083D76-E6F1-4157-9D2E-AEF4E2335F08}">
      <dgm:prSet/>
      <dgm:spPr/>
      <dgm:t>
        <a:bodyPr/>
        <a:lstStyle/>
        <a:p>
          <a:endParaRPr lang="it-IT"/>
        </a:p>
      </dgm:t>
    </dgm:pt>
    <dgm:pt modelId="{CB79BCCA-D873-4FE9-B0AB-37D3C92EB0F7}">
      <dgm:prSet custT="1"/>
      <dgm:spPr/>
      <dgm:t>
        <a:bodyPr/>
        <a:lstStyle/>
        <a:p>
          <a:r>
            <a:rPr lang="it-IT" sz="1200" b="1"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iniziative di carattere internazionale</a:t>
          </a:r>
        </a:p>
      </dgm:t>
    </dgm:pt>
    <dgm:pt modelId="{2BD93D0B-3B49-4AEB-941B-54F31BD56575}" type="parTrans" cxnId="{1C9B4D58-40D1-4F5C-BC63-0B22CB12645B}">
      <dgm:prSet/>
      <dgm:spPr/>
      <dgm:t>
        <a:bodyPr/>
        <a:lstStyle/>
        <a:p>
          <a:endParaRPr lang="it-IT"/>
        </a:p>
      </dgm:t>
    </dgm:pt>
    <dgm:pt modelId="{CD124778-3FA3-42F7-BE34-057982946E65}" type="sibTrans" cxnId="{1C9B4D58-40D1-4F5C-BC63-0B22CB12645B}">
      <dgm:prSet/>
      <dgm:spPr/>
      <dgm:t>
        <a:bodyPr/>
        <a:lstStyle/>
        <a:p>
          <a:endParaRPr lang="it-IT"/>
        </a:p>
      </dgm:t>
    </dgm:pt>
    <dgm:pt modelId="{75C1A009-21C6-489F-8A0B-1285CE2331D7}" type="pres">
      <dgm:prSet presAssocID="{30428A25-F92F-4A54-B904-99B01A7F9E61}" presName="linearFlow" presStyleCnt="0">
        <dgm:presLayoutVars>
          <dgm:dir/>
          <dgm:animLvl val="lvl"/>
          <dgm:resizeHandles/>
        </dgm:presLayoutVars>
      </dgm:prSet>
      <dgm:spPr/>
    </dgm:pt>
    <dgm:pt modelId="{2E938262-D6EC-474D-9EB0-01E3404C5EAC}" type="pres">
      <dgm:prSet presAssocID="{308765D1-D8C8-4E2F-9B6F-CE872A0275AD}" presName="compositeNode" presStyleCnt="0">
        <dgm:presLayoutVars>
          <dgm:bulletEnabled val="1"/>
        </dgm:presLayoutVars>
      </dgm:prSet>
      <dgm:spPr/>
    </dgm:pt>
    <dgm:pt modelId="{70482497-420F-4B8A-8E9F-1E43A3D48026}" type="pres">
      <dgm:prSet presAssocID="{308765D1-D8C8-4E2F-9B6F-CE872A0275AD}" presName="imag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2762F8FC-4017-4606-A8D9-7D6F43BCAF7F}" type="pres">
      <dgm:prSet presAssocID="{308765D1-D8C8-4E2F-9B6F-CE872A0275AD}" presName="childNode" presStyleLbl="node1" presStyleIdx="0" presStyleCnt="5" custScaleY="51958" custLinFactNeighborX="2663" custLinFactNeighborY="-23972">
        <dgm:presLayoutVars>
          <dgm:bulletEnabled val="1"/>
        </dgm:presLayoutVars>
      </dgm:prSet>
      <dgm:spPr/>
    </dgm:pt>
    <dgm:pt modelId="{FF6997C7-5968-4E72-83B0-EE3D58EFDCCE}" type="pres">
      <dgm:prSet presAssocID="{308765D1-D8C8-4E2F-9B6F-CE872A0275AD}" presName="parentNode" presStyleLbl="revTx" presStyleIdx="0" presStyleCnt="5">
        <dgm:presLayoutVars>
          <dgm:chMax val="0"/>
          <dgm:bulletEnabled val="1"/>
        </dgm:presLayoutVars>
      </dgm:prSet>
      <dgm:spPr/>
    </dgm:pt>
    <dgm:pt modelId="{C863293F-8422-4C2B-978B-05BCF4C8E211}" type="pres">
      <dgm:prSet presAssocID="{7AEE9910-5A99-4D1B-93B9-84198C6C5D81}" presName="sibTrans" presStyleCnt="0"/>
      <dgm:spPr/>
    </dgm:pt>
    <dgm:pt modelId="{D7B400DB-C1B3-4130-AFEE-DD359C3E8760}" type="pres">
      <dgm:prSet presAssocID="{7E31E6D2-BB48-4AA0-ABA0-7F7ACC76CD8E}" presName="compositeNode" presStyleCnt="0">
        <dgm:presLayoutVars>
          <dgm:bulletEnabled val="1"/>
        </dgm:presLayoutVars>
      </dgm:prSet>
      <dgm:spPr/>
    </dgm:pt>
    <dgm:pt modelId="{B91FEC66-B129-450D-B60E-44AB910AB8DC}" type="pres">
      <dgm:prSet presAssocID="{7E31E6D2-BB48-4AA0-ABA0-7F7ACC76CD8E}" presName="imag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54000" r="-54000"/>
          </a:stretch>
        </a:blipFill>
      </dgm:spPr>
    </dgm:pt>
    <dgm:pt modelId="{ADC04FB6-AB12-4D5B-A0C1-742F2602E125}" type="pres">
      <dgm:prSet presAssocID="{7E31E6D2-BB48-4AA0-ABA0-7F7ACC76CD8E}" presName="childNode" presStyleLbl="node1" presStyleIdx="1" presStyleCnt="5" custScaleY="51947" custLinFactNeighborX="-4623" custLinFactNeighborY="-23414">
        <dgm:presLayoutVars>
          <dgm:bulletEnabled val="1"/>
        </dgm:presLayoutVars>
      </dgm:prSet>
      <dgm:spPr/>
    </dgm:pt>
    <dgm:pt modelId="{C7D4DF18-A877-45C7-BBF6-137C78F310B4}" type="pres">
      <dgm:prSet presAssocID="{7E31E6D2-BB48-4AA0-ABA0-7F7ACC76CD8E}" presName="parentNode" presStyleLbl="revTx" presStyleIdx="1" presStyleCnt="5">
        <dgm:presLayoutVars>
          <dgm:chMax val="0"/>
          <dgm:bulletEnabled val="1"/>
        </dgm:presLayoutVars>
      </dgm:prSet>
      <dgm:spPr/>
    </dgm:pt>
    <dgm:pt modelId="{2E3E6FD3-A4BF-4F02-8089-734A6E82D93F}" type="pres">
      <dgm:prSet presAssocID="{03FB0EFA-83AB-4159-A136-92A21CD17A5D}" presName="sibTrans" presStyleCnt="0"/>
      <dgm:spPr/>
    </dgm:pt>
    <dgm:pt modelId="{B052080C-F932-445B-B13F-92E54DB9E90C}" type="pres">
      <dgm:prSet presAssocID="{AEC6F8B9-B8B4-47A5-A782-168875643DE6}" presName="compositeNode" presStyleCnt="0">
        <dgm:presLayoutVars>
          <dgm:bulletEnabled val="1"/>
        </dgm:presLayoutVars>
      </dgm:prSet>
      <dgm:spPr/>
    </dgm:pt>
    <dgm:pt modelId="{09E0B7B7-E6B1-4AF2-9039-D5E283BD49D4}" type="pres">
      <dgm:prSet presAssocID="{AEC6F8B9-B8B4-47A5-A782-168875643DE6}" presName="imag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 modelId="{7F5DDDD4-340F-4E3C-8E9D-6C940D7E6FDC}" type="pres">
      <dgm:prSet presAssocID="{AEC6F8B9-B8B4-47A5-A782-168875643DE6}" presName="childNode" presStyleLbl="node1" presStyleIdx="2" presStyleCnt="5" custScaleX="98007" custScaleY="39682" custLinFactNeighborX="-6934" custLinFactNeighborY="-29361">
        <dgm:presLayoutVars>
          <dgm:bulletEnabled val="1"/>
        </dgm:presLayoutVars>
      </dgm:prSet>
      <dgm:spPr/>
    </dgm:pt>
    <dgm:pt modelId="{B9AD42B9-731C-42CD-BDBF-FA32F2FE23D8}" type="pres">
      <dgm:prSet presAssocID="{AEC6F8B9-B8B4-47A5-A782-168875643DE6}" presName="parentNode" presStyleLbl="revTx" presStyleIdx="2" presStyleCnt="5">
        <dgm:presLayoutVars>
          <dgm:chMax val="0"/>
          <dgm:bulletEnabled val="1"/>
        </dgm:presLayoutVars>
      </dgm:prSet>
      <dgm:spPr/>
    </dgm:pt>
    <dgm:pt modelId="{38EB73EE-45F3-4200-A483-F74E3364EB50}" type="pres">
      <dgm:prSet presAssocID="{23A65221-97C6-4489-8C9D-F9AFFAE60E44}" presName="sibTrans" presStyleCnt="0"/>
      <dgm:spPr/>
    </dgm:pt>
    <dgm:pt modelId="{99D66C0F-4B28-4C88-B54F-08853C89EFCA}" type="pres">
      <dgm:prSet presAssocID="{4AF6E0C5-CD89-4F61-BE7E-E8C8A36A76EF}" presName="compositeNode" presStyleCnt="0">
        <dgm:presLayoutVars>
          <dgm:bulletEnabled val="1"/>
        </dgm:presLayoutVars>
      </dgm:prSet>
      <dgm:spPr/>
    </dgm:pt>
    <dgm:pt modelId="{A1947C56-8F94-4A5F-897C-DBCA1A997A77}" type="pres">
      <dgm:prSet presAssocID="{4AF6E0C5-CD89-4F61-BE7E-E8C8A36A76EF}" presName="image" presStyleLbl="fgImgPlace1" presStyleIdx="3" presStyleCnt="5"/>
      <dgm:spPr>
        <a:blipFill>
          <a:blip xmlns:r="http://schemas.openxmlformats.org/officeDocument/2006/relationships" r:embed="rId4"/>
          <a:srcRect/>
          <a:stretch>
            <a:fillRect l="-76000" r="-76000"/>
          </a:stretch>
        </a:blipFill>
      </dgm:spPr>
    </dgm:pt>
    <dgm:pt modelId="{154CEDAC-379B-490D-95E7-71FA64E21C1F}" type="pres">
      <dgm:prSet presAssocID="{4AF6E0C5-CD89-4F61-BE7E-E8C8A36A76EF}" presName="childNode" presStyleLbl="node1" presStyleIdx="3" presStyleCnt="5" custScaleY="56035" custLinFactNeighborX="-4045" custLinFactNeighborY="-21742">
        <dgm:presLayoutVars>
          <dgm:bulletEnabled val="1"/>
        </dgm:presLayoutVars>
      </dgm:prSet>
      <dgm:spPr/>
    </dgm:pt>
    <dgm:pt modelId="{664BECE7-D9BA-468C-AD0A-58910E1E2C2D}" type="pres">
      <dgm:prSet presAssocID="{4AF6E0C5-CD89-4F61-BE7E-E8C8A36A76EF}" presName="parentNode" presStyleLbl="revTx" presStyleIdx="3" presStyleCnt="5">
        <dgm:presLayoutVars>
          <dgm:chMax val="0"/>
          <dgm:bulletEnabled val="1"/>
        </dgm:presLayoutVars>
      </dgm:prSet>
      <dgm:spPr/>
    </dgm:pt>
    <dgm:pt modelId="{1703A2D0-100C-42A0-B1EA-6EC5E780854C}" type="pres">
      <dgm:prSet presAssocID="{3E781DA3-077B-4647-9BED-A212D5FBE7EC}" presName="sibTrans" presStyleCnt="0"/>
      <dgm:spPr/>
    </dgm:pt>
    <dgm:pt modelId="{82536923-F274-478B-8326-F0438E1ABB36}" type="pres">
      <dgm:prSet presAssocID="{E9F35654-35DC-4C49-8964-C35995A37D14}" presName="compositeNode" presStyleCnt="0">
        <dgm:presLayoutVars>
          <dgm:bulletEnabled val="1"/>
        </dgm:presLayoutVars>
      </dgm:prSet>
      <dgm:spPr/>
    </dgm:pt>
    <dgm:pt modelId="{5E204B3C-4FC0-448C-A3EC-8CF4E9BB8564}" type="pres">
      <dgm:prSet presAssocID="{E9F35654-35DC-4C49-8964-C35995A37D14}" presName="image" presStyleLbl="fgImgPlace1" presStyleIdx="4" presStyleCnt="5"/>
      <dgm:spPr>
        <a:blipFill>
          <a:blip xmlns:r="http://schemas.openxmlformats.org/officeDocument/2006/relationships" r:embed="rId5"/>
          <a:srcRect/>
          <a:stretch>
            <a:fillRect l="-39000" r="-39000"/>
          </a:stretch>
        </a:blipFill>
      </dgm:spPr>
    </dgm:pt>
    <dgm:pt modelId="{42054343-51DE-4BBC-B599-B90685308393}" type="pres">
      <dgm:prSet presAssocID="{E9F35654-35DC-4C49-8964-C35995A37D14}" presName="childNode" presStyleLbl="node1" presStyleIdx="4" presStyleCnt="5" custScaleX="110335" custScaleY="39310" custLinFactNeighborX="-578" custLinFactNeighborY="-31219">
        <dgm:presLayoutVars>
          <dgm:bulletEnabled val="1"/>
        </dgm:presLayoutVars>
      </dgm:prSet>
      <dgm:spPr/>
    </dgm:pt>
    <dgm:pt modelId="{51C67D60-2504-4872-8F9F-5FDBE2461CC9}" type="pres">
      <dgm:prSet presAssocID="{E9F35654-35DC-4C49-8964-C35995A37D14}" presName="parentNode" presStyleLbl="revTx" presStyleIdx="4" presStyleCnt="5">
        <dgm:presLayoutVars>
          <dgm:chMax val="0"/>
          <dgm:bulletEnabled val="1"/>
        </dgm:presLayoutVars>
      </dgm:prSet>
      <dgm:spPr/>
    </dgm:pt>
  </dgm:ptLst>
  <dgm:cxnLst>
    <dgm:cxn modelId="{D9963C68-4AD3-438E-A5E6-48164BCA1398}" type="presOf" srcId="{7E31E6D2-BB48-4AA0-ABA0-7F7ACC76CD8E}" destId="{C7D4DF18-A877-45C7-BBF6-137C78F310B4}" srcOrd="0" destOrd="0" presId="urn:microsoft.com/office/officeart/2005/8/layout/hList2"/>
    <dgm:cxn modelId="{A51B6E4C-6D20-487E-A689-F9AEACEAA839}" srcId="{30428A25-F92F-4A54-B904-99B01A7F9E61}" destId="{308765D1-D8C8-4E2F-9B6F-CE872A0275AD}" srcOrd="0" destOrd="0" parTransId="{8462F952-C465-438B-BE69-EA40AB5FF71A}" sibTransId="{7AEE9910-5A99-4D1B-93B9-84198C6C5D81}"/>
    <dgm:cxn modelId="{F02FC66F-36A5-4D31-9BCA-DA3C14EAC24A}" srcId="{7E31E6D2-BB48-4AA0-ABA0-7F7ACC76CD8E}" destId="{A9F32D66-B4C8-4545-B745-C01A7B48CDE2}" srcOrd="0" destOrd="0" parTransId="{540FAF3A-2C4E-4752-8E82-E6020282A18C}" sibTransId="{2CF6ED27-AEF4-4F30-BD22-1D247F236B56}"/>
    <dgm:cxn modelId="{F2083D76-E6F1-4157-9D2E-AEF4E2335F08}" srcId="{4AF6E0C5-CD89-4F61-BE7E-E8C8A36A76EF}" destId="{ED9CCBB4-B28C-4C0F-9113-16DA92838023}" srcOrd="0" destOrd="0" parTransId="{4513BDAB-E3F8-45DF-B8F0-12CFEF6C5DF3}" sibTransId="{8C233E1A-B4D9-4EB5-A729-4ABA5890BA20}"/>
    <dgm:cxn modelId="{1C9B4D58-40D1-4F5C-BC63-0B22CB12645B}" srcId="{E9F35654-35DC-4C49-8964-C35995A37D14}" destId="{CB79BCCA-D873-4FE9-B0AB-37D3C92EB0F7}" srcOrd="0" destOrd="0" parTransId="{2BD93D0B-3B49-4AEB-941B-54F31BD56575}" sibTransId="{CD124778-3FA3-42F7-BE34-057982946E65}"/>
    <dgm:cxn modelId="{7F53E487-D4E3-48F7-BF59-1FC6616D3C0B}" srcId="{30428A25-F92F-4A54-B904-99B01A7F9E61}" destId="{7E31E6D2-BB48-4AA0-ABA0-7F7ACC76CD8E}" srcOrd="1" destOrd="0" parTransId="{0DE51BED-2DC4-48E0-835D-4C6EBB16983F}" sibTransId="{03FB0EFA-83AB-4159-A136-92A21CD17A5D}"/>
    <dgm:cxn modelId="{CC8C6098-41AB-4CB2-AEF4-3016A982CBF7}" type="presOf" srcId="{A9F32D66-B4C8-4545-B745-C01A7B48CDE2}" destId="{ADC04FB6-AB12-4D5B-A0C1-742F2602E125}" srcOrd="0" destOrd="0" presId="urn:microsoft.com/office/officeart/2005/8/layout/hList2"/>
    <dgm:cxn modelId="{8416159B-5B9D-40D5-9892-55891B3ECCD0}" type="presOf" srcId="{308765D1-D8C8-4E2F-9B6F-CE872A0275AD}" destId="{FF6997C7-5968-4E72-83B0-EE3D58EFDCCE}" srcOrd="0" destOrd="0" presId="urn:microsoft.com/office/officeart/2005/8/layout/hList2"/>
    <dgm:cxn modelId="{EB7BC5A1-308E-419B-AB2B-8CE5F470B56A}" srcId="{308765D1-D8C8-4E2F-9B6F-CE872A0275AD}" destId="{8D5A3736-6E68-4F53-AF99-63E741611F9A}" srcOrd="0" destOrd="0" parTransId="{CA929A79-0EE1-4C0F-BFC9-C2A103FB806F}" sibTransId="{7CDBE759-B42F-4F41-987A-9A8422166FB4}"/>
    <dgm:cxn modelId="{C26668A2-8B8E-4563-A5EC-18D810557281}" srcId="{AEC6F8B9-B8B4-47A5-A782-168875643DE6}" destId="{4C6C920B-38FC-4B79-B867-15D051C40F43}" srcOrd="0" destOrd="0" parTransId="{416F72CB-C11F-4593-A405-AF94DDF0B726}" sibTransId="{26DDD18E-2C7A-47A4-A133-BE35F58893D7}"/>
    <dgm:cxn modelId="{EE5A4AAE-EDFD-4475-B4D7-A1D14B0CE7AA}" srcId="{30428A25-F92F-4A54-B904-99B01A7F9E61}" destId="{E9F35654-35DC-4C49-8964-C35995A37D14}" srcOrd="4" destOrd="0" parTransId="{09C4BA2C-6E56-4BA7-AA11-4366CDBCEA6B}" sibTransId="{BB069D15-7D6E-4C1A-A051-6C2D3B2187DC}"/>
    <dgm:cxn modelId="{FD5F76BF-B7FD-4C84-AEDC-BDE91B7A6DBB}" type="presOf" srcId="{ED9CCBB4-B28C-4C0F-9113-16DA92838023}" destId="{154CEDAC-379B-490D-95E7-71FA64E21C1F}" srcOrd="0" destOrd="0" presId="urn:microsoft.com/office/officeart/2005/8/layout/hList2"/>
    <dgm:cxn modelId="{384CF5C7-0F73-47A8-B0EF-1E95AC03D7E6}" type="presOf" srcId="{4AF6E0C5-CD89-4F61-BE7E-E8C8A36A76EF}" destId="{664BECE7-D9BA-468C-AD0A-58910E1E2C2D}" srcOrd="0" destOrd="0" presId="urn:microsoft.com/office/officeart/2005/8/layout/hList2"/>
    <dgm:cxn modelId="{B964CDD8-B3AE-4D66-AB4D-0AF93D704B36}" type="presOf" srcId="{30428A25-F92F-4A54-B904-99B01A7F9E61}" destId="{75C1A009-21C6-489F-8A0B-1285CE2331D7}" srcOrd="0" destOrd="0" presId="urn:microsoft.com/office/officeart/2005/8/layout/hList2"/>
    <dgm:cxn modelId="{5C17BEDF-DD29-421A-A8F9-23BDD0263E52}" srcId="{30428A25-F92F-4A54-B904-99B01A7F9E61}" destId="{4AF6E0C5-CD89-4F61-BE7E-E8C8A36A76EF}" srcOrd="3" destOrd="0" parTransId="{548FE4EC-6C6B-452E-B962-3EA9B3BB2BF2}" sibTransId="{3E781DA3-077B-4647-9BED-A212D5FBE7EC}"/>
    <dgm:cxn modelId="{B43058E4-2235-408E-AFC5-AEDE6B9E95A4}" type="presOf" srcId="{AEC6F8B9-B8B4-47A5-A782-168875643DE6}" destId="{B9AD42B9-731C-42CD-BDBF-FA32F2FE23D8}" srcOrd="0" destOrd="0" presId="urn:microsoft.com/office/officeart/2005/8/layout/hList2"/>
    <dgm:cxn modelId="{42D291E9-9FC2-4CB7-BDE7-FF406472FDB7}" type="presOf" srcId="{E9F35654-35DC-4C49-8964-C35995A37D14}" destId="{51C67D60-2504-4872-8F9F-5FDBE2461CC9}" srcOrd="0" destOrd="0" presId="urn:microsoft.com/office/officeart/2005/8/layout/hList2"/>
    <dgm:cxn modelId="{E03B15F1-3AB0-423D-9E01-7C52585E5849}" type="presOf" srcId="{4C6C920B-38FC-4B79-B867-15D051C40F43}" destId="{7F5DDDD4-340F-4E3C-8E9D-6C940D7E6FDC}" srcOrd="0" destOrd="0" presId="urn:microsoft.com/office/officeart/2005/8/layout/hList2"/>
    <dgm:cxn modelId="{F49FC6F3-3F65-4B85-800B-5F1CD870BA6D}" type="presOf" srcId="{8D5A3736-6E68-4F53-AF99-63E741611F9A}" destId="{2762F8FC-4017-4606-A8D9-7D6F43BCAF7F}" srcOrd="0" destOrd="0" presId="urn:microsoft.com/office/officeart/2005/8/layout/hList2"/>
    <dgm:cxn modelId="{15DF42F8-D622-485A-A83D-2B030A9D59DB}" srcId="{30428A25-F92F-4A54-B904-99B01A7F9E61}" destId="{AEC6F8B9-B8B4-47A5-A782-168875643DE6}" srcOrd="2" destOrd="0" parTransId="{B07EFE9B-65CA-4940-935D-DD8AF45D6767}" sibTransId="{23A65221-97C6-4489-8C9D-F9AFFAE60E44}"/>
    <dgm:cxn modelId="{F4A5EAF9-8B35-473B-8221-3624C5D83AF4}" type="presOf" srcId="{CB79BCCA-D873-4FE9-B0AB-37D3C92EB0F7}" destId="{42054343-51DE-4BBC-B599-B90685308393}" srcOrd="0" destOrd="0" presId="urn:microsoft.com/office/officeart/2005/8/layout/hList2"/>
    <dgm:cxn modelId="{AC66F8AA-61E4-48DC-8D53-E5713EA9B234}" type="presParOf" srcId="{75C1A009-21C6-489F-8A0B-1285CE2331D7}" destId="{2E938262-D6EC-474D-9EB0-01E3404C5EAC}" srcOrd="0" destOrd="0" presId="urn:microsoft.com/office/officeart/2005/8/layout/hList2"/>
    <dgm:cxn modelId="{BD7ADBB6-D4C6-47EF-B7B3-D225609DC60E}" type="presParOf" srcId="{2E938262-D6EC-474D-9EB0-01E3404C5EAC}" destId="{70482497-420F-4B8A-8E9F-1E43A3D48026}" srcOrd="0" destOrd="0" presId="urn:microsoft.com/office/officeart/2005/8/layout/hList2"/>
    <dgm:cxn modelId="{886FC37B-F728-45EA-82D8-A94B9F55C804}" type="presParOf" srcId="{2E938262-D6EC-474D-9EB0-01E3404C5EAC}" destId="{2762F8FC-4017-4606-A8D9-7D6F43BCAF7F}" srcOrd="1" destOrd="0" presId="urn:microsoft.com/office/officeart/2005/8/layout/hList2"/>
    <dgm:cxn modelId="{02ECDB45-7DFB-45ED-BA06-3C8FF4CF292F}" type="presParOf" srcId="{2E938262-D6EC-474D-9EB0-01E3404C5EAC}" destId="{FF6997C7-5968-4E72-83B0-EE3D58EFDCCE}" srcOrd="2" destOrd="0" presId="urn:microsoft.com/office/officeart/2005/8/layout/hList2"/>
    <dgm:cxn modelId="{3B99B65F-D467-4FD2-82B2-6199A989EF22}" type="presParOf" srcId="{75C1A009-21C6-489F-8A0B-1285CE2331D7}" destId="{C863293F-8422-4C2B-978B-05BCF4C8E211}" srcOrd="1" destOrd="0" presId="urn:microsoft.com/office/officeart/2005/8/layout/hList2"/>
    <dgm:cxn modelId="{B0B2A971-D893-4455-8792-A1C22D29B404}" type="presParOf" srcId="{75C1A009-21C6-489F-8A0B-1285CE2331D7}" destId="{D7B400DB-C1B3-4130-AFEE-DD359C3E8760}" srcOrd="2" destOrd="0" presId="urn:microsoft.com/office/officeart/2005/8/layout/hList2"/>
    <dgm:cxn modelId="{B47F514E-09A1-4D69-BB41-CE728B8C26A1}" type="presParOf" srcId="{D7B400DB-C1B3-4130-AFEE-DD359C3E8760}" destId="{B91FEC66-B129-450D-B60E-44AB910AB8DC}" srcOrd="0" destOrd="0" presId="urn:microsoft.com/office/officeart/2005/8/layout/hList2"/>
    <dgm:cxn modelId="{7E8C8889-09D7-4D37-8506-07156319D403}" type="presParOf" srcId="{D7B400DB-C1B3-4130-AFEE-DD359C3E8760}" destId="{ADC04FB6-AB12-4D5B-A0C1-742F2602E125}" srcOrd="1" destOrd="0" presId="urn:microsoft.com/office/officeart/2005/8/layout/hList2"/>
    <dgm:cxn modelId="{2D33DB4D-BB3C-4CE7-B2A1-A6238AEA73BB}" type="presParOf" srcId="{D7B400DB-C1B3-4130-AFEE-DD359C3E8760}" destId="{C7D4DF18-A877-45C7-BBF6-137C78F310B4}" srcOrd="2" destOrd="0" presId="urn:microsoft.com/office/officeart/2005/8/layout/hList2"/>
    <dgm:cxn modelId="{CBDD2706-101D-464A-BCAF-C85540523DE3}" type="presParOf" srcId="{75C1A009-21C6-489F-8A0B-1285CE2331D7}" destId="{2E3E6FD3-A4BF-4F02-8089-734A6E82D93F}" srcOrd="3" destOrd="0" presId="urn:microsoft.com/office/officeart/2005/8/layout/hList2"/>
    <dgm:cxn modelId="{CFD4D77B-1D61-4756-8B54-E82DF2E5B532}" type="presParOf" srcId="{75C1A009-21C6-489F-8A0B-1285CE2331D7}" destId="{B052080C-F932-445B-B13F-92E54DB9E90C}" srcOrd="4" destOrd="0" presId="urn:microsoft.com/office/officeart/2005/8/layout/hList2"/>
    <dgm:cxn modelId="{98D3E54F-DB61-46FB-890F-CA5F3A6AD3FD}" type="presParOf" srcId="{B052080C-F932-445B-B13F-92E54DB9E90C}" destId="{09E0B7B7-E6B1-4AF2-9039-D5E283BD49D4}" srcOrd="0" destOrd="0" presId="urn:microsoft.com/office/officeart/2005/8/layout/hList2"/>
    <dgm:cxn modelId="{78475288-8259-4678-B61E-B7723EA111BD}" type="presParOf" srcId="{B052080C-F932-445B-B13F-92E54DB9E90C}" destId="{7F5DDDD4-340F-4E3C-8E9D-6C940D7E6FDC}" srcOrd="1" destOrd="0" presId="urn:microsoft.com/office/officeart/2005/8/layout/hList2"/>
    <dgm:cxn modelId="{78F8A56C-B203-4763-A1C0-23DD76C8DF5B}" type="presParOf" srcId="{B052080C-F932-445B-B13F-92E54DB9E90C}" destId="{B9AD42B9-731C-42CD-BDBF-FA32F2FE23D8}" srcOrd="2" destOrd="0" presId="urn:microsoft.com/office/officeart/2005/8/layout/hList2"/>
    <dgm:cxn modelId="{C4148278-2FC0-4823-93E3-EC48A162BE31}" type="presParOf" srcId="{75C1A009-21C6-489F-8A0B-1285CE2331D7}" destId="{38EB73EE-45F3-4200-A483-F74E3364EB50}" srcOrd="5" destOrd="0" presId="urn:microsoft.com/office/officeart/2005/8/layout/hList2"/>
    <dgm:cxn modelId="{A7D5CEAE-7A8D-4774-A71D-E63EE85F4CDD}" type="presParOf" srcId="{75C1A009-21C6-489F-8A0B-1285CE2331D7}" destId="{99D66C0F-4B28-4C88-B54F-08853C89EFCA}" srcOrd="6" destOrd="0" presId="urn:microsoft.com/office/officeart/2005/8/layout/hList2"/>
    <dgm:cxn modelId="{01B9BF24-C63A-4C71-8E39-958CECC43879}" type="presParOf" srcId="{99D66C0F-4B28-4C88-B54F-08853C89EFCA}" destId="{A1947C56-8F94-4A5F-897C-DBCA1A997A77}" srcOrd="0" destOrd="0" presId="urn:microsoft.com/office/officeart/2005/8/layout/hList2"/>
    <dgm:cxn modelId="{4B91B7FC-6946-436D-8591-D11E6CCB86C3}" type="presParOf" srcId="{99D66C0F-4B28-4C88-B54F-08853C89EFCA}" destId="{154CEDAC-379B-490D-95E7-71FA64E21C1F}" srcOrd="1" destOrd="0" presId="urn:microsoft.com/office/officeart/2005/8/layout/hList2"/>
    <dgm:cxn modelId="{3934A0C7-B013-43C6-BB2E-D8545110CDBB}" type="presParOf" srcId="{99D66C0F-4B28-4C88-B54F-08853C89EFCA}" destId="{664BECE7-D9BA-468C-AD0A-58910E1E2C2D}" srcOrd="2" destOrd="0" presId="urn:microsoft.com/office/officeart/2005/8/layout/hList2"/>
    <dgm:cxn modelId="{9FBA60FE-7FEA-4E8E-A046-42C5D9C049C3}" type="presParOf" srcId="{75C1A009-21C6-489F-8A0B-1285CE2331D7}" destId="{1703A2D0-100C-42A0-B1EA-6EC5E780854C}" srcOrd="7" destOrd="0" presId="urn:microsoft.com/office/officeart/2005/8/layout/hList2"/>
    <dgm:cxn modelId="{BFFDC4AA-3EB6-4034-BBC8-E7C93CE8985D}" type="presParOf" srcId="{75C1A009-21C6-489F-8A0B-1285CE2331D7}" destId="{82536923-F274-478B-8326-F0438E1ABB36}" srcOrd="8" destOrd="0" presId="urn:microsoft.com/office/officeart/2005/8/layout/hList2"/>
    <dgm:cxn modelId="{45193D44-CF9E-441D-8FA5-7D9F7CD710F4}" type="presParOf" srcId="{82536923-F274-478B-8326-F0438E1ABB36}" destId="{5E204B3C-4FC0-448C-A3EC-8CF4E9BB8564}" srcOrd="0" destOrd="0" presId="urn:microsoft.com/office/officeart/2005/8/layout/hList2"/>
    <dgm:cxn modelId="{CF59C582-9C7D-43CB-BE5C-7C784481B64E}" type="presParOf" srcId="{82536923-F274-478B-8326-F0438E1ABB36}" destId="{42054343-51DE-4BBC-B599-B90685308393}" srcOrd="1" destOrd="0" presId="urn:microsoft.com/office/officeart/2005/8/layout/hList2"/>
    <dgm:cxn modelId="{5FF4D695-8EEA-4E25-8BDA-EAA6BCDC2A46}" type="presParOf" srcId="{82536923-F274-478B-8326-F0438E1ABB36}" destId="{51C67D60-2504-4872-8F9F-5FDBE2461CC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74A71-15ED-425A-8E57-BC4D7FE3842A}">
      <dsp:nvSpPr>
        <dsp:cNvPr id="0" name=""/>
        <dsp:cNvSpPr/>
      </dsp:nvSpPr>
      <dsp:spPr>
        <a:xfrm>
          <a:off x="381763" y="0"/>
          <a:ext cx="3983633" cy="3983633"/>
        </a:xfrm>
        <a:prstGeom prst="diamond">
          <a:avLst/>
        </a:prstGeom>
        <a:solidFill>
          <a:schemeClr val="accent1">
            <a:tint val="55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0170EFE-E83C-4F15-A9EA-853FF60C9F23}">
      <dsp:nvSpPr>
        <dsp:cNvPr id="0" name=""/>
        <dsp:cNvSpPr/>
      </dsp:nvSpPr>
      <dsp:spPr>
        <a:xfrm>
          <a:off x="786107" y="384022"/>
          <a:ext cx="1553616" cy="1553616"/>
        </a:xfrm>
        <a:prstGeom prst="round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effectLst>
                <a:outerShdw blurRad="38100" dist="38100" dir="2700000" algn="tl">
                  <a:srgbClr val="000000">
                    <a:alpha val="43137"/>
                  </a:srgbClr>
                </a:outerShdw>
              </a:effectLst>
              <a:latin typeface="Abadi" panose="020B0604020104020204" pitchFamily="34" charset="0"/>
            </a:rPr>
            <a:t>SCAMBIARSI INFORMAZIONI</a:t>
          </a:r>
        </a:p>
      </dsp:txBody>
      <dsp:txXfrm>
        <a:off x="861948" y="459863"/>
        <a:ext cx="1401934" cy="1401934"/>
      </dsp:txXfrm>
    </dsp:sp>
    <dsp:sp modelId="{142749EE-63B6-47E2-A69A-C29F3D4E0EFE}">
      <dsp:nvSpPr>
        <dsp:cNvPr id="0" name=""/>
        <dsp:cNvSpPr/>
      </dsp:nvSpPr>
      <dsp:spPr>
        <a:xfrm>
          <a:off x="2433334" y="378445"/>
          <a:ext cx="1553616" cy="1553616"/>
        </a:xfrm>
        <a:prstGeom prst="roundRect">
          <a:avLst/>
        </a:prstGeom>
        <a:solidFill>
          <a:schemeClr val="accent1">
            <a:shade val="50000"/>
            <a:hueOff val="215514"/>
            <a:satOff val="6355"/>
            <a:lumOff val="203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effectLst>
                <a:outerShdw blurRad="38100" dist="38100" dir="2700000" algn="tl">
                  <a:srgbClr val="000000">
                    <a:alpha val="43137"/>
                  </a:srgbClr>
                </a:outerShdw>
              </a:effectLst>
              <a:latin typeface="Abadi" panose="020B0604020104020204" pitchFamily="34" charset="0"/>
            </a:rPr>
            <a:t>IDEARE PROGETTI INTEGRATI</a:t>
          </a:r>
        </a:p>
      </dsp:txBody>
      <dsp:txXfrm>
        <a:off x="2509175" y="454286"/>
        <a:ext cx="1401934" cy="1401934"/>
      </dsp:txXfrm>
    </dsp:sp>
    <dsp:sp modelId="{8B06F39E-D1E5-4A84-9D58-E431552CE653}">
      <dsp:nvSpPr>
        <dsp:cNvPr id="0" name=""/>
        <dsp:cNvSpPr/>
      </dsp:nvSpPr>
      <dsp:spPr>
        <a:xfrm>
          <a:off x="760209" y="2051570"/>
          <a:ext cx="1553616" cy="1553616"/>
        </a:xfrm>
        <a:prstGeom prst="roundRect">
          <a:avLst/>
        </a:prstGeom>
        <a:solidFill>
          <a:schemeClr val="accent1">
            <a:shade val="50000"/>
            <a:hueOff val="431028"/>
            <a:satOff val="12710"/>
            <a:lumOff val="40675"/>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effectLst>
                <a:outerShdw blurRad="38100" dist="38100" dir="2700000" algn="tl">
                  <a:srgbClr val="000000">
                    <a:alpha val="43137"/>
                  </a:srgbClr>
                </a:outerShdw>
              </a:effectLst>
              <a:latin typeface="Abadi" panose="020B0604020104020204" pitchFamily="34" charset="0"/>
            </a:rPr>
            <a:t>DISCUTERE DEI PROBLEMI COMUNI</a:t>
          </a:r>
        </a:p>
      </dsp:txBody>
      <dsp:txXfrm>
        <a:off x="836050" y="2127411"/>
        <a:ext cx="1401934" cy="1401934"/>
      </dsp:txXfrm>
    </dsp:sp>
    <dsp:sp modelId="{FA230FEE-D478-4C9C-8CEA-15674E3AE613}">
      <dsp:nvSpPr>
        <dsp:cNvPr id="0" name=""/>
        <dsp:cNvSpPr/>
      </dsp:nvSpPr>
      <dsp:spPr>
        <a:xfrm>
          <a:off x="2433334" y="2051570"/>
          <a:ext cx="1553616" cy="1553616"/>
        </a:xfrm>
        <a:prstGeom prst="roundRect">
          <a:avLst/>
        </a:prstGeom>
        <a:solidFill>
          <a:schemeClr val="accent1">
            <a:shade val="50000"/>
            <a:hueOff val="215514"/>
            <a:satOff val="6355"/>
            <a:lumOff val="203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effectLst>
                <a:outerShdw blurRad="38100" dist="38100" dir="2700000" algn="tl">
                  <a:srgbClr val="000000">
                    <a:alpha val="43137"/>
                  </a:srgbClr>
                </a:outerShdw>
              </a:effectLst>
              <a:latin typeface="Abadi" panose="020B0604020104020204" pitchFamily="34" charset="0"/>
            </a:rPr>
            <a:t>CONFRONTARSI CON IL MINISTERO</a:t>
          </a:r>
        </a:p>
      </dsp:txBody>
      <dsp:txXfrm>
        <a:off x="2509175" y="2127411"/>
        <a:ext cx="1401934" cy="1401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42AB6-0AF1-486B-97B2-477025F856D4}">
      <dsp:nvSpPr>
        <dsp:cNvPr id="0" name=""/>
        <dsp:cNvSpPr/>
      </dsp:nvSpPr>
      <dsp:spPr>
        <a:xfrm>
          <a:off x="170000" y="354"/>
          <a:ext cx="2238580" cy="1343148"/>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a:effectLst>
                <a:outerShdw blurRad="38100" dist="38100" dir="2700000" algn="tl">
                  <a:srgbClr val="000000">
                    <a:alpha val="43137"/>
                  </a:srgbClr>
                </a:outerShdw>
              </a:effectLst>
              <a:latin typeface="Abadi" panose="020B0604020104020204" pitchFamily="34" charset="0"/>
            </a:rPr>
            <a:t>assicurare il più ampio confronto fra gli studenti  </a:t>
          </a:r>
          <a:endParaRPr lang="it-IT" sz="1400" b="1" kern="1200" dirty="0">
            <a:effectLst>
              <a:outerShdw blurRad="38100" dist="38100" dir="2700000" algn="tl">
                <a:srgbClr val="000000">
                  <a:alpha val="43137"/>
                </a:srgbClr>
              </a:outerShdw>
            </a:effectLst>
            <a:latin typeface="Abadi" panose="020B0604020104020204" pitchFamily="34" charset="0"/>
          </a:endParaRPr>
        </a:p>
      </dsp:txBody>
      <dsp:txXfrm>
        <a:off x="170000" y="354"/>
        <a:ext cx="2238580" cy="1343148"/>
      </dsp:txXfrm>
    </dsp:sp>
    <dsp:sp modelId="{D38D1397-B47C-45AD-B04B-9749E28C560C}">
      <dsp:nvSpPr>
        <dsp:cNvPr id="0" name=""/>
        <dsp:cNvSpPr/>
      </dsp:nvSpPr>
      <dsp:spPr>
        <a:xfrm>
          <a:off x="2632439" y="354"/>
          <a:ext cx="2238580" cy="1343148"/>
        </a:xfrm>
        <a:prstGeom prst="rect">
          <a:avLst/>
        </a:prstGeom>
        <a:solidFill>
          <a:schemeClr val="accent5">
            <a:hueOff val="-282205"/>
            <a:satOff val="4971"/>
            <a:lumOff val="1317"/>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a:effectLst>
                <a:outerShdw blurRad="38100" dist="38100" dir="2700000" algn="tl">
                  <a:srgbClr val="000000">
                    <a:alpha val="43137"/>
                  </a:srgbClr>
                </a:outerShdw>
              </a:effectLst>
              <a:latin typeface="Abadi" panose="020B0604020104020204" pitchFamily="34" charset="0"/>
            </a:rPr>
            <a:t>ottimizzare ed integrare in rete le attività extracurricolari </a:t>
          </a:r>
          <a:endParaRPr lang="it-IT" sz="1400" b="1" kern="1200" dirty="0">
            <a:effectLst>
              <a:outerShdw blurRad="38100" dist="38100" dir="2700000" algn="tl">
                <a:srgbClr val="000000">
                  <a:alpha val="43137"/>
                </a:srgbClr>
              </a:outerShdw>
            </a:effectLst>
            <a:latin typeface="Abadi" panose="020B0604020104020204" pitchFamily="34" charset="0"/>
          </a:endParaRPr>
        </a:p>
      </dsp:txBody>
      <dsp:txXfrm>
        <a:off x="2632439" y="354"/>
        <a:ext cx="2238580" cy="1343148"/>
      </dsp:txXfrm>
    </dsp:sp>
    <dsp:sp modelId="{844EDBC5-A6E6-45A0-BBF4-9E1F35D47696}">
      <dsp:nvSpPr>
        <dsp:cNvPr id="0" name=""/>
        <dsp:cNvSpPr/>
      </dsp:nvSpPr>
      <dsp:spPr>
        <a:xfrm>
          <a:off x="5094877" y="354"/>
          <a:ext cx="2238580" cy="1343148"/>
        </a:xfrm>
        <a:prstGeom prst="rect">
          <a:avLst/>
        </a:prstGeom>
        <a:solidFill>
          <a:schemeClr val="accent5">
            <a:hueOff val="-564411"/>
            <a:satOff val="9942"/>
            <a:lumOff val="263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a:effectLst>
                <a:outerShdw blurRad="38100" dist="38100" dir="2700000" algn="tl">
                  <a:srgbClr val="000000">
                    <a:alpha val="43137"/>
                  </a:srgbClr>
                </a:outerShdw>
              </a:effectLst>
              <a:latin typeface="Abadi" panose="020B0604020104020204" pitchFamily="34" charset="0"/>
            </a:rPr>
            <a:t>formulare proposte che superino la dimensione del singolo istituto</a:t>
          </a:r>
          <a:endParaRPr lang="it-IT" sz="1400" b="1" kern="1200" dirty="0">
            <a:effectLst>
              <a:outerShdw blurRad="38100" dist="38100" dir="2700000" algn="tl">
                <a:srgbClr val="000000">
                  <a:alpha val="43137"/>
                </a:srgbClr>
              </a:outerShdw>
            </a:effectLst>
            <a:latin typeface="Abadi" panose="020B0604020104020204" pitchFamily="34" charset="0"/>
          </a:endParaRPr>
        </a:p>
      </dsp:txBody>
      <dsp:txXfrm>
        <a:off x="5094877" y="354"/>
        <a:ext cx="2238580" cy="1343148"/>
      </dsp:txXfrm>
    </dsp:sp>
    <dsp:sp modelId="{D2908BF9-E22C-40AC-8D4B-C7E41923D27E}">
      <dsp:nvSpPr>
        <dsp:cNvPr id="0" name=""/>
        <dsp:cNvSpPr/>
      </dsp:nvSpPr>
      <dsp:spPr>
        <a:xfrm>
          <a:off x="170000" y="1567361"/>
          <a:ext cx="2238580" cy="1343148"/>
        </a:xfrm>
        <a:prstGeom prst="rect">
          <a:avLst/>
        </a:prstGeom>
        <a:solidFill>
          <a:schemeClr val="accent5">
            <a:hueOff val="-846616"/>
            <a:satOff val="14913"/>
            <a:lumOff val="395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a:effectLst>
                <a:outerShdw blurRad="38100" dist="38100" dir="2700000" algn="tl">
                  <a:srgbClr val="000000">
                    <a:alpha val="43137"/>
                  </a:srgbClr>
                </a:outerShdw>
              </a:effectLst>
              <a:latin typeface="Abadi" panose="020B0604020104020204" pitchFamily="34" charset="0"/>
            </a:rPr>
            <a:t>programmare incontri con  Enti locali, Regione , Associazioni, Organizzazioni del mondo del lavoro…</a:t>
          </a:r>
          <a:endParaRPr lang="it-IT" sz="1400" b="1" kern="1200" dirty="0">
            <a:effectLst>
              <a:outerShdw blurRad="38100" dist="38100" dir="2700000" algn="tl">
                <a:srgbClr val="000000">
                  <a:alpha val="43137"/>
                </a:srgbClr>
              </a:outerShdw>
            </a:effectLst>
            <a:latin typeface="Abadi" panose="020B0604020104020204" pitchFamily="34" charset="0"/>
          </a:endParaRPr>
        </a:p>
      </dsp:txBody>
      <dsp:txXfrm>
        <a:off x="170000" y="1567361"/>
        <a:ext cx="2238580" cy="1343148"/>
      </dsp:txXfrm>
    </dsp:sp>
    <dsp:sp modelId="{F486634B-2E38-4756-AF56-B77AC7008F96}">
      <dsp:nvSpPr>
        <dsp:cNvPr id="0" name=""/>
        <dsp:cNvSpPr/>
      </dsp:nvSpPr>
      <dsp:spPr>
        <a:xfrm>
          <a:off x="2632439" y="1567361"/>
          <a:ext cx="2238580" cy="1343148"/>
        </a:xfrm>
        <a:prstGeom prst="rect">
          <a:avLst/>
        </a:prstGeom>
        <a:solidFill>
          <a:schemeClr val="accent5">
            <a:hueOff val="-1128821"/>
            <a:satOff val="19885"/>
            <a:lumOff val="526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a:effectLst>
                <a:outerShdw blurRad="38100" dist="38100" dir="2700000" algn="tl">
                  <a:srgbClr val="000000">
                    <a:alpha val="43137"/>
                  </a:srgbClr>
                </a:outerShdw>
              </a:effectLst>
              <a:latin typeface="Abadi" panose="020B0604020104020204" pitchFamily="34" charset="0"/>
            </a:rPr>
            <a:t>formulare proposte ed esprimere pareri agli Ambiti territoriali, agli Enti locali competenti</a:t>
          </a:r>
          <a:endParaRPr lang="it-IT" sz="1400" b="1" kern="1200" dirty="0">
            <a:effectLst>
              <a:outerShdw blurRad="38100" dist="38100" dir="2700000" algn="tl">
                <a:srgbClr val="000000">
                  <a:alpha val="43137"/>
                </a:srgbClr>
              </a:outerShdw>
            </a:effectLst>
            <a:latin typeface="Abadi" panose="020B0604020104020204" pitchFamily="34" charset="0"/>
          </a:endParaRPr>
        </a:p>
      </dsp:txBody>
      <dsp:txXfrm>
        <a:off x="2632439" y="1567361"/>
        <a:ext cx="2238580" cy="1343148"/>
      </dsp:txXfrm>
    </dsp:sp>
    <dsp:sp modelId="{5F662173-0FB8-4032-8257-2ACC4ABA96F9}">
      <dsp:nvSpPr>
        <dsp:cNvPr id="0" name=""/>
        <dsp:cNvSpPr/>
      </dsp:nvSpPr>
      <dsp:spPr>
        <a:xfrm>
          <a:off x="5094877" y="1567361"/>
          <a:ext cx="2238580" cy="1343148"/>
        </a:xfrm>
        <a:prstGeom prst="rect">
          <a:avLst/>
        </a:prstGeom>
        <a:solidFill>
          <a:schemeClr val="accent5">
            <a:hueOff val="-1411026"/>
            <a:satOff val="24856"/>
            <a:lumOff val="658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a:effectLst>
                <a:outerShdw blurRad="38100" dist="38100" dir="2700000" algn="tl">
                  <a:srgbClr val="000000">
                    <a:alpha val="43137"/>
                  </a:srgbClr>
                </a:outerShdw>
              </a:effectLst>
              <a:latin typeface="Abadi" panose="020B0604020104020204" pitchFamily="34" charset="0"/>
            </a:rPr>
            <a:t>istituire uno sportello informativo con particolare riferimento alle attività integrative, all’orientamento e all’attuazione dello Statuto degli studenti</a:t>
          </a:r>
          <a:endParaRPr lang="it-IT" sz="1400" b="1" kern="1200" dirty="0">
            <a:effectLst>
              <a:outerShdw blurRad="38100" dist="38100" dir="2700000" algn="tl">
                <a:srgbClr val="000000">
                  <a:alpha val="43137"/>
                </a:srgbClr>
              </a:outerShdw>
            </a:effectLst>
            <a:latin typeface="Abadi" panose="020B0604020104020204" pitchFamily="34" charset="0"/>
          </a:endParaRPr>
        </a:p>
      </dsp:txBody>
      <dsp:txXfrm>
        <a:off x="5094877" y="1567361"/>
        <a:ext cx="2238580" cy="1343148"/>
      </dsp:txXfrm>
    </dsp:sp>
    <dsp:sp modelId="{0C73E69B-0437-4BB0-881C-8DF3847AB079}">
      <dsp:nvSpPr>
        <dsp:cNvPr id="0" name=""/>
        <dsp:cNvSpPr/>
      </dsp:nvSpPr>
      <dsp:spPr>
        <a:xfrm>
          <a:off x="1401219" y="3134367"/>
          <a:ext cx="2238580" cy="1343148"/>
        </a:xfrm>
        <a:prstGeom prst="rect">
          <a:avLst/>
        </a:prstGeom>
        <a:solidFill>
          <a:schemeClr val="accent5">
            <a:hueOff val="-1693232"/>
            <a:satOff val="29827"/>
            <a:lumOff val="789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a:effectLst>
                <a:outerShdw blurRad="38100" dist="38100" dir="2700000" algn="tl">
                  <a:srgbClr val="000000">
                    <a:alpha val="43137"/>
                  </a:srgbClr>
                </a:outerShdw>
              </a:effectLst>
              <a:latin typeface="Abadi" panose="020B0604020104020204" pitchFamily="34" charset="0"/>
            </a:rPr>
            <a:t>progettare, organizzare e realizzare attività anche a carattere nazionale </a:t>
          </a:r>
          <a:endParaRPr lang="it-IT" sz="1400" b="1" kern="1200" dirty="0">
            <a:effectLst>
              <a:outerShdw blurRad="38100" dist="38100" dir="2700000" algn="tl">
                <a:srgbClr val="000000">
                  <a:alpha val="43137"/>
                </a:srgbClr>
              </a:outerShdw>
            </a:effectLst>
            <a:latin typeface="Abadi" panose="020B0604020104020204" pitchFamily="34" charset="0"/>
          </a:endParaRPr>
        </a:p>
      </dsp:txBody>
      <dsp:txXfrm>
        <a:off x="1401219" y="3134367"/>
        <a:ext cx="2238580" cy="1343148"/>
      </dsp:txXfrm>
    </dsp:sp>
    <dsp:sp modelId="{924AC968-B889-40A9-BE99-07DE97A3B35E}">
      <dsp:nvSpPr>
        <dsp:cNvPr id="0" name=""/>
        <dsp:cNvSpPr/>
      </dsp:nvSpPr>
      <dsp:spPr>
        <a:xfrm>
          <a:off x="3863658" y="3134367"/>
          <a:ext cx="2238580" cy="1343148"/>
        </a:xfrm>
        <a:prstGeom prst="rect">
          <a:avLst/>
        </a:prstGeom>
        <a:solidFill>
          <a:schemeClr val="accent5">
            <a:hueOff val="-1975437"/>
            <a:satOff val="34798"/>
            <a:lumOff val="921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effectLst>
                <a:outerShdw blurRad="38100" dist="38100" dir="2700000" algn="tl">
                  <a:srgbClr val="000000">
                    <a:alpha val="43137"/>
                  </a:srgbClr>
                </a:outerShdw>
              </a:effectLst>
              <a:latin typeface="Abadi" panose="020B0604020104020204" pitchFamily="34" charset="0"/>
            </a:rPr>
            <a:t>designare due studenti all’interno dell’Organo regionale di garanzia istituito dallo Statuto delle studentesse e degli studenti.</a:t>
          </a:r>
        </a:p>
      </dsp:txBody>
      <dsp:txXfrm>
        <a:off x="3863658" y="3134367"/>
        <a:ext cx="2238580" cy="1343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997C7-5968-4E72-83B0-EE3D58EFDCCE}">
      <dsp:nvSpPr>
        <dsp:cNvPr id="0" name=""/>
        <dsp:cNvSpPr/>
      </dsp:nvSpPr>
      <dsp:spPr>
        <a:xfrm rot="16200000">
          <a:off x="-1652549" y="2353849"/>
          <a:ext cx="3618143" cy="21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0320" bIns="0" numCol="1" spcCol="1270" anchor="t" anchorCtr="0">
          <a:noAutofit/>
          <a:sp3d extrusionH="28000" prstMaterial="matte"/>
        </a:bodyPr>
        <a:lstStyle/>
        <a:p>
          <a:pPr marL="0" lvl="0" indent="0" algn="r" defTabSz="622300">
            <a:lnSpc>
              <a:spcPct val="90000"/>
            </a:lnSpc>
            <a:spcBef>
              <a:spcPct val="0"/>
            </a:spcBef>
            <a:spcAft>
              <a:spcPct val="35000"/>
            </a:spcAft>
            <a:buNone/>
          </a:pPr>
          <a:r>
            <a:rPr lang="it-IT" sz="1400" b="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stipulare</a:t>
          </a:r>
        </a:p>
      </dsp:txBody>
      <dsp:txXfrm>
        <a:off x="-1652549" y="2353849"/>
        <a:ext cx="3618143" cy="215796"/>
      </dsp:txXfrm>
    </dsp:sp>
    <dsp:sp modelId="{2762F8FC-4017-4606-A8D9-7D6F43BCAF7F}">
      <dsp:nvSpPr>
        <dsp:cNvPr id="0" name=""/>
        <dsp:cNvSpPr/>
      </dsp:nvSpPr>
      <dsp:spPr>
        <a:xfrm>
          <a:off x="293044" y="654449"/>
          <a:ext cx="1074893" cy="1879914"/>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5344" tIns="190320" rIns="85344" bIns="85344" numCol="1" spcCol="1270" anchor="t" anchorCtr="0">
          <a:noAutofit/>
          <a:sp3d extrusionH="28000" prstMaterial="matte"/>
        </a:bodyPr>
        <a:lstStyle/>
        <a:p>
          <a:pPr marL="114300" lvl="1" indent="-114300" algn="l" defTabSz="533400">
            <a:lnSpc>
              <a:spcPct val="90000"/>
            </a:lnSpc>
            <a:spcBef>
              <a:spcPct val="0"/>
            </a:spcBef>
            <a:spcAft>
              <a:spcPct val="15000"/>
            </a:spcAft>
            <a:buChar char="•"/>
          </a:pPr>
          <a:r>
            <a:rPr lang="it-IT" sz="1200" b="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accordi quadro tra  Enti locali, Regione,  Associazioni e  lavoro; </a:t>
          </a:r>
        </a:p>
      </dsp:txBody>
      <dsp:txXfrm>
        <a:off x="293044" y="654449"/>
        <a:ext cx="1074893" cy="1879914"/>
      </dsp:txXfrm>
    </dsp:sp>
    <dsp:sp modelId="{70482497-420F-4B8A-8E9F-1E43A3D48026}">
      <dsp:nvSpPr>
        <dsp:cNvPr id="0" name=""/>
        <dsp:cNvSpPr/>
      </dsp:nvSpPr>
      <dsp:spPr>
        <a:xfrm>
          <a:off x="48624" y="367825"/>
          <a:ext cx="431592" cy="43159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noFill/>
        </a:ln>
        <a:effectLst/>
        <a:sp3d prstMaterial="matte"/>
      </dsp:spPr>
      <dsp:style>
        <a:lnRef idx="0">
          <a:scrgbClr r="0" g="0" b="0"/>
        </a:lnRef>
        <a:fillRef idx="1">
          <a:scrgbClr r="0" g="0" b="0"/>
        </a:fillRef>
        <a:effectRef idx="0">
          <a:scrgbClr r="0" g="0" b="0"/>
        </a:effectRef>
        <a:fontRef idx="minor"/>
      </dsp:style>
    </dsp:sp>
    <dsp:sp modelId="{C7D4DF18-A877-45C7-BBF6-137C78F310B4}">
      <dsp:nvSpPr>
        <dsp:cNvPr id="0" name=""/>
        <dsp:cNvSpPr/>
      </dsp:nvSpPr>
      <dsp:spPr>
        <a:xfrm rot="16200000">
          <a:off x="-86357" y="2353849"/>
          <a:ext cx="3618143" cy="21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0320" bIns="0" numCol="1" spcCol="1270" anchor="t" anchorCtr="0">
          <a:noAutofit/>
          <a:sp3d extrusionH="28000" prstMaterial="matte"/>
        </a:bodyPr>
        <a:lstStyle/>
        <a:p>
          <a:pPr marL="0" lvl="0" indent="0" algn="r" defTabSz="622300">
            <a:lnSpc>
              <a:spcPct val="90000"/>
            </a:lnSpc>
            <a:spcBef>
              <a:spcPct val="0"/>
            </a:spcBef>
            <a:spcAft>
              <a:spcPct val="35000"/>
            </a:spcAft>
            <a:buNone/>
          </a:pPr>
          <a:r>
            <a:rPr lang="it-IT" sz="1400" b="1" kern="120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formulare</a:t>
          </a:r>
          <a:endParaRPr lang="it-IT" sz="1400" b="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dsp:txBody>
      <dsp:txXfrm>
        <a:off x="-86357" y="2353849"/>
        <a:ext cx="3618143" cy="215796"/>
      </dsp:txXfrm>
    </dsp:sp>
    <dsp:sp modelId="{ADC04FB6-AB12-4D5B-A0C1-742F2602E125}">
      <dsp:nvSpPr>
        <dsp:cNvPr id="0" name=""/>
        <dsp:cNvSpPr/>
      </dsp:nvSpPr>
      <dsp:spPr>
        <a:xfrm>
          <a:off x="1780920" y="674837"/>
          <a:ext cx="1074893" cy="1879516"/>
        </a:xfrm>
        <a:prstGeom prst="rect">
          <a:avLst/>
        </a:prstGeom>
        <a:solidFill>
          <a:schemeClr val="accent5">
            <a:hueOff val="-493859"/>
            <a:satOff val="8699"/>
            <a:lumOff val="2304"/>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5344" tIns="190320" rIns="85344" bIns="85344" numCol="1" spcCol="1270" anchor="t" anchorCtr="0">
          <a:noAutofit/>
          <a:sp3d extrusionH="28000" prstMaterial="matte"/>
        </a:bodyPr>
        <a:lstStyle/>
        <a:p>
          <a:pPr marL="114300" lvl="1" indent="-114300" algn="l" defTabSz="533400">
            <a:lnSpc>
              <a:spcPct val="90000"/>
            </a:lnSpc>
            <a:spcBef>
              <a:spcPct val="0"/>
            </a:spcBef>
            <a:spcAft>
              <a:spcPct val="15000"/>
            </a:spcAft>
            <a:buChar char="•"/>
          </a:pPr>
          <a:r>
            <a:rPr lang="it-IT" sz="1200" b="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proposte ed esprimere pareri su questioni  studentesche;</a:t>
          </a:r>
        </a:p>
      </dsp:txBody>
      <dsp:txXfrm>
        <a:off x="1780920" y="674837"/>
        <a:ext cx="1074893" cy="1879516"/>
      </dsp:txXfrm>
    </dsp:sp>
    <dsp:sp modelId="{B91FEC66-B129-450D-B60E-44AB910AB8DC}">
      <dsp:nvSpPr>
        <dsp:cNvPr id="0" name=""/>
        <dsp:cNvSpPr/>
      </dsp:nvSpPr>
      <dsp:spPr>
        <a:xfrm>
          <a:off x="1614816" y="367825"/>
          <a:ext cx="431592" cy="43159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4000" r="-54000"/>
          </a:stretch>
        </a:blipFill>
        <a:ln>
          <a:noFill/>
        </a:ln>
        <a:effectLst/>
        <a:sp3d prstMaterial="matte"/>
      </dsp:spPr>
      <dsp:style>
        <a:lnRef idx="0">
          <a:scrgbClr r="0" g="0" b="0"/>
        </a:lnRef>
        <a:fillRef idx="1">
          <a:scrgbClr r="0" g="0" b="0"/>
        </a:fillRef>
        <a:effectRef idx="0">
          <a:scrgbClr r="0" g="0" b="0"/>
        </a:effectRef>
        <a:fontRef idx="minor"/>
      </dsp:style>
    </dsp:sp>
    <dsp:sp modelId="{B9AD42B9-731C-42CD-BDBF-FA32F2FE23D8}">
      <dsp:nvSpPr>
        <dsp:cNvPr id="0" name=""/>
        <dsp:cNvSpPr/>
      </dsp:nvSpPr>
      <dsp:spPr>
        <a:xfrm rot="16200000">
          <a:off x="1479834" y="2353849"/>
          <a:ext cx="3618143" cy="21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0320" bIns="0" numCol="1" spcCol="1270" anchor="t" anchorCtr="0">
          <a:noAutofit/>
          <a:sp3d extrusionH="28000" prstMaterial="matte"/>
        </a:bodyPr>
        <a:lstStyle/>
        <a:p>
          <a:pPr marL="0" lvl="0" indent="0" algn="r" defTabSz="622300">
            <a:lnSpc>
              <a:spcPct val="90000"/>
            </a:lnSpc>
            <a:spcBef>
              <a:spcPct val="0"/>
            </a:spcBef>
            <a:spcAft>
              <a:spcPct val="35000"/>
            </a:spcAft>
            <a:buNone/>
          </a:pPr>
          <a:r>
            <a:rPr lang="it-IT" sz="1400" b="1" kern="120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collaborare</a:t>
          </a:r>
          <a:endParaRPr lang="it-IT" sz="1400" b="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dsp:txBody>
      <dsp:txXfrm>
        <a:off x="1479834" y="2353849"/>
        <a:ext cx="3618143" cy="215796"/>
      </dsp:txXfrm>
    </dsp:sp>
    <dsp:sp modelId="{7F5DDDD4-340F-4E3C-8E9D-6C940D7E6FDC}">
      <dsp:nvSpPr>
        <dsp:cNvPr id="0" name=""/>
        <dsp:cNvSpPr/>
      </dsp:nvSpPr>
      <dsp:spPr>
        <a:xfrm>
          <a:off x="3332982" y="681549"/>
          <a:ext cx="1053470" cy="1435751"/>
        </a:xfrm>
        <a:prstGeom prst="rect">
          <a:avLst/>
        </a:prstGeom>
        <a:solidFill>
          <a:schemeClr val="accent5">
            <a:hueOff val="-987719"/>
            <a:satOff val="17399"/>
            <a:lumOff val="460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8232" tIns="190320" rIns="78232" bIns="78232" numCol="1" spcCol="1270" anchor="t" anchorCtr="0">
          <a:noAutofit/>
          <a:sp3d extrusionH="28000" prstMaterial="matte"/>
        </a:bodyPr>
        <a:lstStyle/>
        <a:p>
          <a:pPr marL="57150" lvl="1" indent="-57150" algn="l" defTabSz="488950">
            <a:lnSpc>
              <a:spcPct val="90000"/>
            </a:lnSpc>
            <a:spcBef>
              <a:spcPct val="0"/>
            </a:spcBef>
            <a:spcAft>
              <a:spcPct val="15000"/>
            </a:spcAft>
            <a:buChar char="•"/>
          </a:pPr>
          <a:r>
            <a:rPr lang="it-IT" sz="1100" b="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alla realizzazione di progetti di attività informativa e di </a:t>
          </a:r>
          <a:r>
            <a:rPr lang="it-IT" sz="1100" b="1" i="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prevenzione al disagio</a:t>
          </a:r>
          <a:endParaRPr lang="it-IT" sz="1100" b="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dsp:txBody>
      <dsp:txXfrm>
        <a:off x="3332982" y="681549"/>
        <a:ext cx="1053470" cy="1435751"/>
      </dsp:txXfrm>
    </dsp:sp>
    <dsp:sp modelId="{09E0B7B7-E6B1-4AF2-9039-D5E283BD49D4}">
      <dsp:nvSpPr>
        <dsp:cNvPr id="0" name=""/>
        <dsp:cNvSpPr/>
      </dsp:nvSpPr>
      <dsp:spPr>
        <a:xfrm>
          <a:off x="3181008" y="367825"/>
          <a:ext cx="431592" cy="43159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a:noFill/>
        </a:ln>
        <a:effectLst/>
        <a:sp3d prstMaterial="matte"/>
      </dsp:spPr>
      <dsp:style>
        <a:lnRef idx="0">
          <a:scrgbClr r="0" g="0" b="0"/>
        </a:lnRef>
        <a:fillRef idx="1">
          <a:scrgbClr r="0" g="0" b="0"/>
        </a:fillRef>
        <a:effectRef idx="0">
          <a:scrgbClr r="0" g="0" b="0"/>
        </a:effectRef>
        <a:fontRef idx="minor"/>
      </dsp:style>
    </dsp:sp>
    <dsp:sp modelId="{664BECE7-D9BA-468C-AD0A-58910E1E2C2D}">
      <dsp:nvSpPr>
        <dsp:cNvPr id="0" name=""/>
        <dsp:cNvSpPr/>
      </dsp:nvSpPr>
      <dsp:spPr>
        <a:xfrm rot="16200000">
          <a:off x="3035315" y="2353849"/>
          <a:ext cx="3618143" cy="21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0320" bIns="0" numCol="1" spcCol="1270" anchor="t" anchorCtr="0">
          <a:noAutofit/>
          <a:sp3d extrusionH="28000" prstMaterial="matte"/>
        </a:bodyPr>
        <a:lstStyle/>
        <a:p>
          <a:pPr marL="0" lvl="0" indent="0" algn="r" defTabSz="622300">
            <a:lnSpc>
              <a:spcPct val="90000"/>
            </a:lnSpc>
            <a:spcBef>
              <a:spcPct val="0"/>
            </a:spcBef>
            <a:spcAft>
              <a:spcPct val="35000"/>
            </a:spcAft>
            <a:buNone/>
          </a:pPr>
          <a:r>
            <a:rPr lang="it-IT" sz="1400" b="1" kern="120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istituire</a:t>
          </a:r>
          <a:endParaRPr lang="it-IT" sz="1400" b="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dsp:txBody>
      <dsp:txXfrm>
        <a:off x="3035315" y="2353849"/>
        <a:ext cx="3618143" cy="215796"/>
      </dsp:txXfrm>
    </dsp:sp>
    <dsp:sp modelId="{154CEDAC-379B-490D-95E7-71FA64E21C1F}">
      <dsp:nvSpPr>
        <dsp:cNvPr id="0" name=""/>
        <dsp:cNvSpPr/>
      </dsp:nvSpPr>
      <dsp:spPr>
        <a:xfrm>
          <a:off x="4908805" y="661377"/>
          <a:ext cx="1074893" cy="2027426"/>
        </a:xfrm>
        <a:prstGeom prst="rect">
          <a:avLst/>
        </a:prstGeom>
        <a:solidFill>
          <a:schemeClr val="accent5">
            <a:hueOff val="-1481578"/>
            <a:satOff val="26098"/>
            <a:lumOff val="6912"/>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1120" tIns="190320" rIns="71120" bIns="71120" numCol="1" spcCol="1270" anchor="t" anchorCtr="0">
          <a:noAutofit/>
          <a:sp3d extrusionH="28000" prstMaterial="matte"/>
        </a:bodyPr>
        <a:lstStyle/>
        <a:p>
          <a:pPr marL="57150" lvl="1" indent="-57150" algn="l" defTabSz="444500">
            <a:lnSpc>
              <a:spcPct val="90000"/>
            </a:lnSpc>
            <a:spcBef>
              <a:spcPct val="0"/>
            </a:spcBef>
            <a:spcAft>
              <a:spcPct val="15000"/>
            </a:spcAft>
            <a:buChar char="•"/>
          </a:pPr>
          <a:r>
            <a:rPr lang="it-IT" sz="1000" b="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 </a:t>
          </a:r>
          <a:r>
            <a:rPr lang="it-IT" sz="1200" b="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uno sportello di informazione dello Statuto delle studentesse e degli studenti e alle attività di PCTO </a:t>
          </a:r>
          <a:endParaRPr lang="it-IT" sz="1000" b="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dsp:txBody>
      <dsp:txXfrm>
        <a:off x="4908805" y="661377"/>
        <a:ext cx="1074893" cy="2027426"/>
      </dsp:txXfrm>
    </dsp:sp>
    <dsp:sp modelId="{A1947C56-8F94-4A5F-897C-DBCA1A997A77}">
      <dsp:nvSpPr>
        <dsp:cNvPr id="0" name=""/>
        <dsp:cNvSpPr/>
      </dsp:nvSpPr>
      <dsp:spPr>
        <a:xfrm>
          <a:off x="4736488" y="367825"/>
          <a:ext cx="431592" cy="431592"/>
        </a:xfrm>
        <a:prstGeom prst="rect">
          <a:avLst/>
        </a:prstGeom>
        <a:blipFill>
          <a:blip xmlns:r="http://schemas.openxmlformats.org/officeDocument/2006/relationships" r:embed="rId4"/>
          <a:srcRect/>
          <a:stretch>
            <a:fillRect l="-76000" r="-76000"/>
          </a:stretch>
        </a:blipFill>
        <a:ln>
          <a:noFill/>
        </a:ln>
        <a:effectLst/>
        <a:sp3d prstMaterial="matte"/>
      </dsp:spPr>
      <dsp:style>
        <a:lnRef idx="0">
          <a:scrgbClr r="0" g="0" b="0"/>
        </a:lnRef>
        <a:fillRef idx="1">
          <a:scrgbClr r="0" g="0" b="0"/>
        </a:fillRef>
        <a:effectRef idx="0">
          <a:scrgbClr r="0" g="0" b="0"/>
        </a:effectRef>
        <a:fontRef idx="minor"/>
      </dsp:style>
    </dsp:sp>
    <dsp:sp modelId="{51C67D60-2504-4872-8F9F-5FDBE2461CC9}">
      <dsp:nvSpPr>
        <dsp:cNvPr id="0" name=""/>
        <dsp:cNvSpPr/>
      </dsp:nvSpPr>
      <dsp:spPr>
        <a:xfrm rot="16200000">
          <a:off x="4601506" y="2353849"/>
          <a:ext cx="3618143" cy="21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0320" bIns="0" numCol="1" spcCol="1270" anchor="t" anchorCtr="0">
          <a:noAutofit/>
          <a:sp3d extrusionH="28000" prstMaterial="matte"/>
        </a:bodyPr>
        <a:lstStyle/>
        <a:p>
          <a:pPr marL="0" lvl="0" indent="0" algn="r" defTabSz="622300">
            <a:lnSpc>
              <a:spcPct val="90000"/>
            </a:lnSpc>
            <a:spcBef>
              <a:spcPct val="0"/>
            </a:spcBef>
            <a:spcAft>
              <a:spcPct val="35000"/>
            </a:spcAft>
            <a:buNone/>
          </a:pPr>
          <a:r>
            <a:rPr lang="it-IT" sz="1400" b="1" kern="120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promuovere</a:t>
          </a:r>
          <a:endParaRPr lang="it-IT" sz="1400" b="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dsp:txBody>
      <dsp:txXfrm>
        <a:off x="4601506" y="2353849"/>
        <a:ext cx="3618143" cy="215796"/>
      </dsp:txXfrm>
    </dsp:sp>
    <dsp:sp modelId="{42054343-51DE-4BBC-B599-B90685308393}">
      <dsp:nvSpPr>
        <dsp:cNvPr id="0" name=""/>
        <dsp:cNvSpPr/>
      </dsp:nvSpPr>
      <dsp:spPr>
        <a:xfrm>
          <a:off x="6456718" y="621053"/>
          <a:ext cx="1185983" cy="1422292"/>
        </a:xfrm>
        <a:prstGeom prst="rect">
          <a:avLst/>
        </a:prstGeom>
        <a:solidFill>
          <a:schemeClr val="accent5">
            <a:hueOff val="-1975437"/>
            <a:satOff val="34798"/>
            <a:lumOff val="9216"/>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5344" tIns="190320" rIns="85344" bIns="85344" numCol="1" spcCol="1270" anchor="t" anchorCtr="0">
          <a:noAutofit/>
          <a:sp3d extrusionH="28000" prstMaterial="matte"/>
        </a:bodyPr>
        <a:lstStyle/>
        <a:p>
          <a:pPr marL="114300" lvl="1" indent="-114300" algn="l" defTabSz="533400">
            <a:lnSpc>
              <a:spcPct val="90000"/>
            </a:lnSpc>
            <a:spcBef>
              <a:spcPct val="0"/>
            </a:spcBef>
            <a:spcAft>
              <a:spcPct val="15000"/>
            </a:spcAft>
            <a:buChar char="•"/>
          </a:pPr>
          <a:r>
            <a:rPr lang="it-IT" sz="1200" b="1" kern="1200" dirty="0">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iniziative di carattere internazionale</a:t>
          </a:r>
        </a:p>
      </dsp:txBody>
      <dsp:txXfrm>
        <a:off x="6456718" y="621053"/>
        <a:ext cx="1185983" cy="1422292"/>
      </dsp:txXfrm>
    </dsp:sp>
    <dsp:sp modelId="{5E204B3C-4FC0-448C-A3EC-8CF4E9BB8564}">
      <dsp:nvSpPr>
        <dsp:cNvPr id="0" name=""/>
        <dsp:cNvSpPr/>
      </dsp:nvSpPr>
      <dsp:spPr>
        <a:xfrm>
          <a:off x="6302680" y="367825"/>
          <a:ext cx="431592" cy="431592"/>
        </a:xfrm>
        <a:prstGeom prst="rect">
          <a:avLst/>
        </a:prstGeom>
        <a:blipFill>
          <a:blip xmlns:r="http://schemas.openxmlformats.org/officeDocument/2006/relationships" r:embed="rId5"/>
          <a:srcRect/>
          <a:stretch>
            <a:fillRect l="-39000" r="-39000"/>
          </a:stretch>
        </a:blipFill>
        <a:ln>
          <a:noFill/>
        </a:ln>
        <a:effectLst/>
        <a:sp3d prstMaterial="matte"/>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455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p:spPr>
        <p:txBody>
          <a:bodyPr spcFirstLastPara="1" wrap="square" lIns="0" tIns="0" rIns="0" bIns="0" anchor="ctr" anchorCtr="0">
            <a:noAutofit/>
          </a:bodyPr>
          <a:lstStyle>
            <a:lvl1pPr lvl="0">
              <a:spcBef>
                <a:spcPts val="0"/>
              </a:spcBef>
              <a:spcAft>
                <a:spcPts val="0"/>
              </a:spcAft>
              <a:buClr>
                <a:schemeClr val="accent3"/>
              </a:buClr>
              <a:buSzPts val="5600"/>
              <a:buNone/>
              <a:defRPr sz="5600">
                <a:solidFill>
                  <a:schemeClr val="accent3"/>
                </a:solidFill>
              </a:defRPr>
            </a:lvl1pPr>
            <a:lvl2pPr lvl="1">
              <a:spcBef>
                <a:spcPts val="0"/>
              </a:spcBef>
              <a:spcAft>
                <a:spcPts val="0"/>
              </a:spcAft>
              <a:buClr>
                <a:schemeClr val="accent3"/>
              </a:buClr>
              <a:buSzPts val="5600"/>
              <a:buNone/>
              <a:defRPr sz="5600">
                <a:solidFill>
                  <a:schemeClr val="accent3"/>
                </a:solidFill>
              </a:defRPr>
            </a:lvl2pPr>
            <a:lvl3pPr lvl="2">
              <a:spcBef>
                <a:spcPts val="0"/>
              </a:spcBef>
              <a:spcAft>
                <a:spcPts val="0"/>
              </a:spcAft>
              <a:buClr>
                <a:schemeClr val="accent3"/>
              </a:buClr>
              <a:buSzPts val="5600"/>
              <a:buNone/>
              <a:defRPr sz="5600">
                <a:solidFill>
                  <a:schemeClr val="accent3"/>
                </a:solidFill>
              </a:defRPr>
            </a:lvl3pPr>
            <a:lvl4pPr lvl="3">
              <a:spcBef>
                <a:spcPts val="0"/>
              </a:spcBef>
              <a:spcAft>
                <a:spcPts val="0"/>
              </a:spcAft>
              <a:buClr>
                <a:schemeClr val="accent3"/>
              </a:buClr>
              <a:buSzPts val="5600"/>
              <a:buNone/>
              <a:defRPr sz="5600">
                <a:solidFill>
                  <a:schemeClr val="accent3"/>
                </a:solidFill>
              </a:defRPr>
            </a:lvl4pPr>
            <a:lvl5pPr lvl="4">
              <a:spcBef>
                <a:spcPts val="0"/>
              </a:spcBef>
              <a:spcAft>
                <a:spcPts val="0"/>
              </a:spcAft>
              <a:buClr>
                <a:schemeClr val="accent3"/>
              </a:buClr>
              <a:buSzPts val="5600"/>
              <a:buNone/>
              <a:defRPr sz="5600">
                <a:solidFill>
                  <a:schemeClr val="accent3"/>
                </a:solidFill>
              </a:defRPr>
            </a:lvl5pPr>
            <a:lvl6pPr lvl="5">
              <a:spcBef>
                <a:spcPts val="0"/>
              </a:spcBef>
              <a:spcAft>
                <a:spcPts val="0"/>
              </a:spcAft>
              <a:buClr>
                <a:schemeClr val="accent3"/>
              </a:buClr>
              <a:buSzPts val="5600"/>
              <a:buNone/>
              <a:defRPr sz="5600">
                <a:solidFill>
                  <a:schemeClr val="accent3"/>
                </a:solidFill>
              </a:defRPr>
            </a:lvl6pPr>
            <a:lvl7pPr lvl="6">
              <a:spcBef>
                <a:spcPts val="0"/>
              </a:spcBef>
              <a:spcAft>
                <a:spcPts val="0"/>
              </a:spcAft>
              <a:buClr>
                <a:schemeClr val="accent3"/>
              </a:buClr>
              <a:buSzPts val="5600"/>
              <a:buNone/>
              <a:defRPr sz="5600">
                <a:solidFill>
                  <a:schemeClr val="accent3"/>
                </a:solidFill>
              </a:defRPr>
            </a:lvl7pPr>
            <a:lvl8pPr lvl="7">
              <a:spcBef>
                <a:spcPts val="0"/>
              </a:spcBef>
              <a:spcAft>
                <a:spcPts val="0"/>
              </a:spcAft>
              <a:buClr>
                <a:schemeClr val="accent3"/>
              </a:buClr>
              <a:buSzPts val="5600"/>
              <a:buNone/>
              <a:defRPr sz="5600">
                <a:solidFill>
                  <a:schemeClr val="accent3"/>
                </a:solidFill>
              </a:defRPr>
            </a:lvl8pPr>
            <a:lvl9pPr lvl="8">
              <a:spcBef>
                <a:spcPts val="0"/>
              </a:spcBef>
              <a:spcAft>
                <a:spcPts val="0"/>
              </a:spcAft>
              <a:buClr>
                <a:schemeClr val="accent3"/>
              </a:buClr>
              <a:buSzPts val="5600"/>
              <a:buNone/>
              <a:defRPr sz="5600">
                <a:solidFill>
                  <a:schemeClr val="accent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308200" y="1735750"/>
            <a:ext cx="415020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4000">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endParaRPr/>
          </a:p>
        </p:txBody>
      </p:sp>
      <p:sp>
        <p:nvSpPr>
          <p:cNvPr id="13" name="Google Shape;13;p3"/>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1000"/>
              </a:spcBef>
              <a:spcAft>
                <a:spcPts val="0"/>
              </a:spcAft>
              <a:buClr>
                <a:schemeClr val="accent5"/>
              </a:buClr>
              <a:buSzPts val="3000"/>
              <a:buNone/>
              <a:defRPr sz="3000">
                <a:solidFill>
                  <a:schemeClr val="accent5"/>
                </a:solidFill>
              </a:defRPr>
            </a:lvl2pPr>
            <a:lvl3pPr lvl="2" rtl="0">
              <a:spcBef>
                <a:spcPts val="1000"/>
              </a:spcBef>
              <a:spcAft>
                <a:spcPts val="0"/>
              </a:spcAft>
              <a:buClr>
                <a:schemeClr val="accent5"/>
              </a:buClr>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p:nvPr/>
        </p:nvSpPr>
        <p:spPr>
          <a:xfrm>
            <a:off x="3417825" y="200"/>
            <a:ext cx="5726100" cy="5143500"/>
          </a:xfrm>
          <a:prstGeom prst="rect">
            <a:avLst/>
          </a:prstGeom>
          <a:gradFill>
            <a:gsLst>
              <a:gs pos="0">
                <a:srgbClr val="FFFFFF">
                  <a:alpha val="0"/>
                </a:srgbClr>
              </a:gs>
              <a:gs pos="50000">
                <a:schemeClr val="lt1"/>
              </a:gs>
              <a:gs pos="100000">
                <a:srgbClr val="FFFF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
          <p:cNvSpPr txBox="1">
            <a:spLocks noGrp="1"/>
          </p:cNvSpPr>
          <p:nvPr>
            <p:ph type="body" idx="1"/>
          </p:nvPr>
        </p:nvSpPr>
        <p:spPr>
          <a:xfrm>
            <a:off x="4384400" y="637800"/>
            <a:ext cx="4097400" cy="18948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sz="2400" i="1"/>
            </a:lvl1pPr>
            <a:lvl2pPr marL="914400" lvl="1" indent="-381000" rtl="0">
              <a:spcBef>
                <a:spcPts val="1000"/>
              </a:spcBef>
              <a:spcAft>
                <a:spcPts val="0"/>
              </a:spcAft>
              <a:buSzPts val="2400"/>
              <a:buChar char="○"/>
              <a:defRPr sz="2400" i="1"/>
            </a:lvl2pPr>
            <a:lvl3pPr marL="1371600" lvl="2" indent="-381000" rtl="0">
              <a:spcBef>
                <a:spcPts val="1000"/>
              </a:spcBef>
              <a:spcAft>
                <a:spcPts val="0"/>
              </a:spcAft>
              <a:buSzPts val="2400"/>
              <a:buChar char="■"/>
              <a:defRPr sz="2400" i="1"/>
            </a:lvl3pPr>
            <a:lvl4pPr marL="1828800" lvl="3" indent="-381000" rtl="0">
              <a:spcBef>
                <a:spcPts val="1000"/>
              </a:spcBef>
              <a:spcAft>
                <a:spcPts val="0"/>
              </a:spcAft>
              <a:buSzPts val="2400"/>
              <a:buChar char="●"/>
              <a:defRPr sz="2400" i="1"/>
            </a:lvl4pPr>
            <a:lvl5pPr marL="2286000" lvl="4" indent="-381000" rtl="0">
              <a:spcBef>
                <a:spcPts val="1000"/>
              </a:spcBef>
              <a:spcAft>
                <a:spcPts val="0"/>
              </a:spcAft>
              <a:buSzPts val="2400"/>
              <a:buChar char="○"/>
              <a:defRPr sz="2400" i="1"/>
            </a:lvl5pPr>
            <a:lvl6pPr marL="2743200" lvl="5" indent="-381000" rtl="0">
              <a:spcBef>
                <a:spcPts val="1000"/>
              </a:spcBef>
              <a:spcAft>
                <a:spcPts val="0"/>
              </a:spcAft>
              <a:buSzPts val="2400"/>
              <a:buChar char="■"/>
              <a:defRPr sz="2400" i="1"/>
            </a:lvl6pPr>
            <a:lvl7pPr marL="3200400" lvl="6" indent="-381000" rtl="0">
              <a:spcBef>
                <a:spcPts val="1000"/>
              </a:spcBef>
              <a:spcAft>
                <a:spcPts val="0"/>
              </a:spcAft>
              <a:buSzPts val="2400"/>
              <a:buChar char="●"/>
              <a:defRPr sz="2400" i="1"/>
            </a:lvl7pPr>
            <a:lvl8pPr marL="3657600" lvl="7" indent="-381000" rtl="0">
              <a:spcBef>
                <a:spcPts val="1000"/>
              </a:spcBef>
              <a:spcAft>
                <a:spcPts val="0"/>
              </a:spcAft>
              <a:buSzPts val="2400"/>
              <a:buChar char="○"/>
              <a:defRPr sz="2400" i="1"/>
            </a:lvl8pPr>
            <a:lvl9pPr marL="4114800" lvl="8" indent="-381000">
              <a:spcBef>
                <a:spcPts val="1000"/>
              </a:spcBef>
              <a:spcAft>
                <a:spcPts val="1000"/>
              </a:spcAft>
              <a:buSzPts val="2400"/>
              <a:buChar char="■"/>
              <a:defRPr sz="2400" i="1"/>
            </a:lvl9pPr>
          </a:lstStyle>
          <a:p>
            <a:endParaRPr/>
          </a:p>
        </p:txBody>
      </p:sp>
      <p:sp>
        <p:nvSpPr>
          <p:cNvPr id="17" name="Google Shape;17;p4"/>
          <p:cNvSpPr txBox="1"/>
          <p:nvPr/>
        </p:nvSpPr>
        <p:spPr>
          <a:xfrm>
            <a:off x="3851000" y="476575"/>
            <a:ext cx="12423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a:solidFill>
                  <a:schemeClr val="accent2"/>
                </a:solidFill>
                <a:latin typeface="Kalam"/>
                <a:ea typeface="Kalam"/>
                <a:cs typeface="Kalam"/>
                <a:sym typeface="Kalam"/>
              </a:rPr>
              <a:t>“</a:t>
            </a:r>
            <a:endParaRPr sz="7200">
              <a:solidFill>
                <a:schemeClr val="accent2"/>
              </a:solidFill>
              <a:latin typeface="Kalam"/>
              <a:ea typeface="Kalam"/>
              <a:cs typeface="Kalam"/>
              <a:sym typeface="Kalam"/>
            </a:endParaRPr>
          </a:p>
        </p:txBody>
      </p:sp>
      <p:sp>
        <p:nvSpPr>
          <p:cNvPr id="18" name="Google Shape;18;p4"/>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5"/>
          <p:cNvSpPr txBox="1">
            <a:spLocks noGrp="1"/>
          </p:cNvSpPr>
          <p:nvPr>
            <p:ph type="body" idx="1"/>
          </p:nvPr>
        </p:nvSpPr>
        <p:spPr>
          <a:xfrm>
            <a:off x="4115700" y="1338300"/>
            <a:ext cx="4571100" cy="34116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22" name="Google Shape;22;p5"/>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6"/>
          <p:cNvSpPr txBox="1">
            <a:spLocks noGrp="1"/>
          </p:cNvSpPr>
          <p:nvPr>
            <p:ph type="body" idx="1"/>
          </p:nvPr>
        </p:nvSpPr>
        <p:spPr>
          <a:xfrm>
            <a:off x="285417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6" name="Google Shape;26;p6"/>
          <p:cNvSpPr txBox="1">
            <a:spLocks noGrp="1"/>
          </p:cNvSpPr>
          <p:nvPr>
            <p:ph type="body" idx="2"/>
          </p:nvPr>
        </p:nvSpPr>
        <p:spPr>
          <a:xfrm>
            <a:off x="585572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7" name="Google Shape;27;p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6" name="Google Shape;36;p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FF76B54-3443-4E15-988E-E808DACA2C82}" type="datetimeFigureOut">
              <a:rPr lang="it-IT" smtClean="0"/>
              <a:t>28/09/2022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4E6C64-D5CF-46E6-8684-5B73C6F124F5}" type="slidenum">
              <a:rPr lang="it-IT" smtClean="0"/>
              <a:t>‹N›</a:t>
            </a:fld>
            <a:endParaRPr lang="it-IT"/>
          </a:p>
        </p:txBody>
      </p:sp>
    </p:spTree>
    <p:extLst>
      <p:ext uri="{BB962C8B-B14F-4D97-AF65-F5344CB8AC3E}">
        <p14:creationId xmlns:p14="http://schemas.microsoft.com/office/powerpoint/2010/main" val="176510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1pPr>
            <a:lvl2pPr lvl="1">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2pPr>
            <a:lvl3pPr lvl="2">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3pPr>
            <a:lvl4pPr lvl="3">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4pPr>
            <a:lvl5pPr lvl="4">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5pPr>
            <a:lvl6pPr lvl="5">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6pPr>
            <a:lvl7pPr lvl="6">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7pPr>
            <a:lvl8pPr lvl="7">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8pPr>
            <a:lvl9pPr lvl="8">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1pPr>
            <a:lvl2pPr marL="914400" lvl="1"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2pPr>
            <a:lvl3pPr marL="1371600" lvl="2"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3pPr>
            <a:lvl4pPr marL="1828800" lvl="3"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4pPr>
            <a:lvl5pPr marL="2286000" lvl="4"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5pPr>
            <a:lvl6pPr marL="2743200" lvl="5"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6pPr>
            <a:lvl7pPr marL="3200400" lvl="6"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7pPr>
            <a:lvl8pPr marL="3657600" lvl="7"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8pPr>
            <a:lvl9pPr marL="4114800" lvl="8" indent="-355600">
              <a:lnSpc>
                <a:spcPct val="115000"/>
              </a:lnSpc>
              <a:spcBef>
                <a:spcPts val="1000"/>
              </a:spcBef>
              <a:spcAft>
                <a:spcPts val="1000"/>
              </a:spcAft>
              <a:buClr>
                <a:schemeClr val="dk1"/>
              </a:buClr>
              <a:buSzPts val="2000"/>
              <a:buFont typeface="Merriweather"/>
              <a:buChar char="■"/>
              <a:defRPr sz="20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lvl="0">
              <a:buNone/>
              <a:defRPr sz="1300">
                <a:solidFill>
                  <a:schemeClr val="accent1"/>
                </a:solidFill>
                <a:latin typeface="Kalam"/>
                <a:ea typeface="Kalam"/>
                <a:cs typeface="Kalam"/>
                <a:sym typeface="Kalam"/>
              </a:defRPr>
            </a:lvl1pPr>
            <a:lvl2pPr lvl="1">
              <a:buNone/>
              <a:defRPr sz="1300">
                <a:solidFill>
                  <a:schemeClr val="accent1"/>
                </a:solidFill>
                <a:latin typeface="Kalam"/>
                <a:ea typeface="Kalam"/>
                <a:cs typeface="Kalam"/>
                <a:sym typeface="Kalam"/>
              </a:defRPr>
            </a:lvl2pPr>
            <a:lvl3pPr lvl="2">
              <a:buNone/>
              <a:defRPr sz="1300">
                <a:solidFill>
                  <a:schemeClr val="accent1"/>
                </a:solidFill>
                <a:latin typeface="Kalam"/>
                <a:ea typeface="Kalam"/>
                <a:cs typeface="Kalam"/>
                <a:sym typeface="Kalam"/>
              </a:defRPr>
            </a:lvl3pPr>
            <a:lvl4pPr lvl="3">
              <a:buNone/>
              <a:defRPr sz="1300">
                <a:solidFill>
                  <a:schemeClr val="accent1"/>
                </a:solidFill>
                <a:latin typeface="Kalam"/>
                <a:ea typeface="Kalam"/>
                <a:cs typeface="Kalam"/>
                <a:sym typeface="Kalam"/>
              </a:defRPr>
            </a:lvl4pPr>
            <a:lvl5pPr lvl="4">
              <a:buNone/>
              <a:defRPr sz="1300">
                <a:solidFill>
                  <a:schemeClr val="accent1"/>
                </a:solidFill>
                <a:latin typeface="Kalam"/>
                <a:ea typeface="Kalam"/>
                <a:cs typeface="Kalam"/>
                <a:sym typeface="Kalam"/>
              </a:defRPr>
            </a:lvl5pPr>
            <a:lvl6pPr lvl="5">
              <a:buNone/>
              <a:defRPr sz="1300">
                <a:solidFill>
                  <a:schemeClr val="accent1"/>
                </a:solidFill>
                <a:latin typeface="Kalam"/>
                <a:ea typeface="Kalam"/>
                <a:cs typeface="Kalam"/>
                <a:sym typeface="Kalam"/>
              </a:defRPr>
            </a:lvl6pPr>
            <a:lvl7pPr lvl="6">
              <a:buNone/>
              <a:defRPr sz="1300">
                <a:solidFill>
                  <a:schemeClr val="accent1"/>
                </a:solidFill>
                <a:latin typeface="Kalam"/>
                <a:ea typeface="Kalam"/>
                <a:cs typeface="Kalam"/>
                <a:sym typeface="Kalam"/>
              </a:defRPr>
            </a:lvl7pPr>
            <a:lvl8pPr lvl="7">
              <a:buNone/>
              <a:defRPr sz="1300">
                <a:solidFill>
                  <a:schemeClr val="accent1"/>
                </a:solidFill>
                <a:latin typeface="Kalam"/>
                <a:ea typeface="Kalam"/>
                <a:cs typeface="Kalam"/>
                <a:sym typeface="Kalam"/>
              </a:defRPr>
            </a:lvl8pPr>
            <a:lvl9pPr lvl="8">
              <a:buNone/>
              <a:defRPr sz="1300">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3" name="Immagine 2" descr="Immagine che contiene testo, clipart&#10;&#10;Descrizione generata automaticamente">
            <a:extLst>
              <a:ext uri="{FF2B5EF4-FFF2-40B4-BE49-F238E27FC236}">
                <a16:creationId xmlns:a16="http://schemas.microsoft.com/office/drawing/2014/main" id="{8764003D-46D3-4D8A-B7D7-13DD5934C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650" y="253123"/>
            <a:ext cx="1586196" cy="1586196"/>
          </a:xfrm>
          <a:prstGeom prst="ellipse">
            <a:avLst/>
          </a:prstGeom>
          <a:ln>
            <a:noFill/>
          </a:ln>
          <a:effectLst>
            <a:softEdge rad="112500"/>
          </a:effectLst>
        </p:spPr>
      </p:pic>
      <p:sp>
        <p:nvSpPr>
          <p:cNvPr id="49" name="Google Shape;49;p12"/>
          <p:cNvSpPr txBox="1">
            <a:spLocks noGrp="1"/>
          </p:cNvSpPr>
          <p:nvPr>
            <p:ph type="ctrTitle"/>
          </p:nvPr>
        </p:nvSpPr>
        <p:spPr>
          <a:xfrm>
            <a:off x="5216544" y="544529"/>
            <a:ext cx="2213713"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onsulte</a:t>
            </a:r>
            <a:endParaRPr dirty="0"/>
          </a:p>
        </p:txBody>
      </p:sp>
      <p:sp>
        <p:nvSpPr>
          <p:cNvPr id="4" name="Google Shape;49;p12">
            <a:extLst>
              <a:ext uri="{FF2B5EF4-FFF2-40B4-BE49-F238E27FC236}">
                <a16:creationId xmlns:a16="http://schemas.microsoft.com/office/drawing/2014/main" id="{3CDE0394-C480-4B08-A100-E112CAD0AAE3}"/>
              </a:ext>
            </a:extLst>
          </p:cNvPr>
          <p:cNvSpPr txBox="1">
            <a:spLocks/>
          </p:cNvSpPr>
          <p:nvPr/>
        </p:nvSpPr>
        <p:spPr>
          <a:xfrm>
            <a:off x="4525384" y="1839319"/>
            <a:ext cx="4054226" cy="1159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5600"/>
              <a:buFont typeface="Kalam"/>
              <a:buNone/>
              <a:defRPr sz="5600" b="0" i="0" u="none" strike="noStrike" cap="none">
                <a:solidFill>
                  <a:schemeClr val="accent3"/>
                </a:solidFill>
                <a:latin typeface="Kalam"/>
                <a:ea typeface="Kalam"/>
                <a:cs typeface="Kalam"/>
                <a:sym typeface="Kalam"/>
              </a:defRPr>
            </a:lvl1pPr>
            <a:lvl2pPr marR="0" lvl="1" algn="l" rtl="0">
              <a:lnSpc>
                <a:spcPct val="100000"/>
              </a:lnSpc>
              <a:spcBef>
                <a:spcPts val="0"/>
              </a:spcBef>
              <a:spcAft>
                <a:spcPts val="0"/>
              </a:spcAft>
              <a:buClr>
                <a:schemeClr val="accent3"/>
              </a:buClr>
              <a:buSzPts val="5600"/>
              <a:buFont typeface="Kalam"/>
              <a:buNone/>
              <a:defRPr sz="5600" b="0" i="0" u="none" strike="noStrike" cap="none">
                <a:solidFill>
                  <a:schemeClr val="accent3"/>
                </a:solidFill>
                <a:latin typeface="Kalam"/>
                <a:ea typeface="Kalam"/>
                <a:cs typeface="Kalam"/>
                <a:sym typeface="Kalam"/>
              </a:defRPr>
            </a:lvl2pPr>
            <a:lvl3pPr marR="0" lvl="2" algn="l" rtl="0">
              <a:lnSpc>
                <a:spcPct val="100000"/>
              </a:lnSpc>
              <a:spcBef>
                <a:spcPts val="0"/>
              </a:spcBef>
              <a:spcAft>
                <a:spcPts val="0"/>
              </a:spcAft>
              <a:buClr>
                <a:schemeClr val="accent3"/>
              </a:buClr>
              <a:buSzPts val="5600"/>
              <a:buFont typeface="Kalam"/>
              <a:buNone/>
              <a:defRPr sz="5600" b="0" i="0" u="none" strike="noStrike" cap="none">
                <a:solidFill>
                  <a:schemeClr val="accent3"/>
                </a:solidFill>
                <a:latin typeface="Kalam"/>
                <a:ea typeface="Kalam"/>
                <a:cs typeface="Kalam"/>
                <a:sym typeface="Kalam"/>
              </a:defRPr>
            </a:lvl3pPr>
            <a:lvl4pPr marR="0" lvl="3" algn="l" rtl="0">
              <a:lnSpc>
                <a:spcPct val="100000"/>
              </a:lnSpc>
              <a:spcBef>
                <a:spcPts val="0"/>
              </a:spcBef>
              <a:spcAft>
                <a:spcPts val="0"/>
              </a:spcAft>
              <a:buClr>
                <a:schemeClr val="accent3"/>
              </a:buClr>
              <a:buSzPts val="5600"/>
              <a:buFont typeface="Kalam"/>
              <a:buNone/>
              <a:defRPr sz="5600" b="0" i="0" u="none" strike="noStrike" cap="none">
                <a:solidFill>
                  <a:schemeClr val="accent3"/>
                </a:solidFill>
                <a:latin typeface="Kalam"/>
                <a:ea typeface="Kalam"/>
                <a:cs typeface="Kalam"/>
                <a:sym typeface="Kalam"/>
              </a:defRPr>
            </a:lvl4pPr>
            <a:lvl5pPr marR="0" lvl="4" algn="l" rtl="0">
              <a:lnSpc>
                <a:spcPct val="100000"/>
              </a:lnSpc>
              <a:spcBef>
                <a:spcPts val="0"/>
              </a:spcBef>
              <a:spcAft>
                <a:spcPts val="0"/>
              </a:spcAft>
              <a:buClr>
                <a:schemeClr val="accent3"/>
              </a:buClr>
              <a:buSzPts val="5600"/>
              <a:buFont typeface="Kalam"/>
              <a:buNone/>
              <a:defRPr sz="5600" b="0" i="0" u="none" strike="noStrike" cap="none">
                <a:solidFill>
                  <a:schemeClr val="accent3"/>
                </a:solidFill>
                <a:latin typeface="Kalam"/>
                <a:ea typeface="Kalam"/>
                <a:cs typeface="Kalam"/>
                <a:sym typeface="Kalam"/>
              </a:defRPr>
            </a:lvl5pPr>
            <a:lvl6pPr marR="0" lvl="5" algn="l" rtl="0">
              <a:lnSpc>
                <a:spcPct val="100000"/>
              </a:lnSpc>
              <a:spcBef>
                <a:spcPts val="0"/>
              </a:spcBef>
              <a:spcAft>
                <a:spcPts val="0"/>
              </a:spcAft>
              <a:buClr>
                <a:schemeClr val="accent3"/>
              </a:buClr>
              <a:buSzPts val="5600"/>
              <a:buFont typeface="Kalam"/>
              <a:buNone/>
              <a:defRPr sz="5600" b="0" i="0" u="none" strike="noStrike" cap="none">
                <a:solidFill>
                  <a:schemeClr val="accent3"/>
                </a:solidFill>
                <a:latin typeface="Kalam"/>
                <a:ea typeface="Kalam"/>
                <a:cs typeface="Kalam"/>
                <a:sym typeface="Kalam"/>
              </a:defRPr>
            </a:lvl6pPr>
            <a:lvl7pPr marR="0" lvl="6" algn="l" rtl="0">
              <a:lnSpc>
                <a:spcPct val="100000"/>
              </a:lnSpc>
              <a:spcBef>
                <a:spcPts val="0"/>
              </a:spcBef>
              <a:spcAft>
                <a:spcPts val="0"/>
              </a:spcAft>
              <a:buClr>
                <a:schemeClr val="accent3"/>
              </a:buClr>
              <a:buSzPts val="5600"/>
              <a:buFont typeface="Kalam"/>
              <a:buNone/>
              <a:defRPr sz="5600" b="0" i="0" u="none" strike="noStrike" cap="none">
                <a:solidFill>
                  <a:schemeClr val="accent3"/>
                </a:solidFill>
                <a:latin typeface="Kalam"/>
                <a:ea typeface="Kalam"/>
                <a:cs typeface="Kalam"/>
                <a:sym typeface="Kalam"/>
              </a:defRPr>
            </a:lvl7pPr>
            <a:lvl8pPr marR="0" lvl="7" algn="l" rtl="0">
              <a:lnSpc>
                <a:spcPct val="100000"/>
              </a:lnSpc>
              <a:spcBef>
                <a:spcPts val="0"/>
              </a:spcBef>
              <a:spcAft>
                <a:spcPts val="0"/>
              </a:spcAft>
              <a:buClr>
                <a:schemeClr val="accent3"/>
              </a:buClr>
              <a:buSzPts val="5600"/>
              <a:buFont typeface="Kalam"/>
              <a:buNone/>
              <a:defRPr sz="5600" b="0" i="0" u="none" strike="noStrike" cap="none">
                <a:solidFill>
                  <a:schemeClr val="accent3"/>
                </a:solidFill>
                <a:latin typeface="Kalam"/>
                <a:ea typeface="Kalam"/>
                <a:cs typeface="Kalam"/>
                <a:sym typeface="Kalam"/>
              </a:defRPr>
            </a:lvl8pPr>
            <a:lvl9pPr marR="0" lvl="8" algn="l" rtl="0">
              <a:lnSpc>
                <a:spcPct val="100000"/>
              </a:lnSpc>
              <a:spcBef>
                <a:spcPts val="0"/>
              </a:spcBef>
              <a:spcAft>
                <a:spcPts val="0"/>
              </a:spcAft>
              <a:buClr>
                <a:schemeClr val="accent3"/>
              </a:buClr>
              <a:buSzPts val="5600"/>
              <a:buFont typeface="Kalam"/>
              <a:buNone/>
              <a:defRPr sz="5600" b="0" i="0" u="none" strike="noStrike" cap="none">
                <a:solidFill>
                  <a:schemeClr val="accent3"/>
                </a:solidFill>
                <a:latin typeface="Kalam"/>
                <a:ea typeface="Kalam"/>
                <a:cs typeface="Kalam"/>
                <a:sym typeface="Kalam"/>
              </a:defRPr>
            </a:lvl9pPr>
          </a:lstStyle>
          <a:p>
            <a:r>
              <a:rPr lang="it-IT" dirty="0"/>
              <a:t>studentesche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6B68A4D-EF9A-49C5-AF20-527824881D48}"/>
              </a:ext>
            </a:extLst>
          </p:cNvPr>
          <p:cNvSpPr txBox="1"/>
          <p:nvPr/>
        </p:nvSpPr>
        <p:spPr>
          <a:xfrm>
            <a:off x="3341594" y="282388"/>
            <a:ext cx="5593977" cy="2462213"/>
          </a:xfrm>
          <a:prstGeom prst="rect">
            <a:avLst/>
          </a:prstGeom>
          <a:noFill/>
        </p:spPr>
        <p:txBody>
          <a:bodyPr wrap="square" rtlCol="0">
            <a:spAutoFit/>
          </a:bodyPr>
          <a:lstStyle/>
          <a:p>
            <a:endParaRPr lang="it-IT" dirty="0">
              <a:latin typeface="Ebrima" panose="02000000000000000000" pitchFamily="2" charset="0"/>
              <a:ea typeface="Ebrima" panose="02000000000000000000" pitchFamily="2" charset="0"/>
              <a:cs typeface="Ebrima" panose="02000000000000000000" pitchFamily="2" charset="0"/>
            </a:endParaRPr>
          </a:p>
          <a:p>
            <a:r>
              <a:rPr lang="it-IT" dirty="0">
                <a:latin typeface="Ebrima" panose="02000000000000000000" pitchFamily="2" charset="0"/>
                <a:ea typeface="Ebrima" panose="02000000000000000000" pitchFamily="2" charset="0"/>
                <a:cs typeface="Ebrima" panose="02000000000000000000" pitchFamily="2" charset="0"/>
              </a:rPr>
              <a:t>L’assemblea della CPS avrà una durata non superiore alle 3 ore; ad essa parteciperà il Docente referente e potranno intervenire eventuali ospiti, in caso di attività progettuali che prevedano incontri di formazione e/o seminari.</a:t>
            </a:r>
          </a:p>
          <a:p>
            <a:r>
              <a:rPr lang="it-IT" dirty="0">
                <a:latin typeface="Ebrima" panose="02000000000000000000" pitchFamily="2" charset="0"/>
                <a:ea typeface="Ebrima" panose="02000000000000000000" pitchFamily="2" charset="0"/>
                <a:cs typeface="Ebrima" panose="02000000000000000000" pitchFamily="2" charset="0"/>
              </a:rPr>
              <a:t>L’Assemblea rappresenta l’occasione più importante di esercizio della democrazia all’interno della Consulta: essa formula proposte, esprime pareri, assume decisioni e delibera per la realizzazione di tutte le iniziative ed attività. </a:t>
            </a:r>
          </a:p>
          <a:p>
            <a:r>
              <a:rPr lang="it-IT" dirty="0">
                <a:latin typeface="Ebrima" panose="02000000000000000000" pitchFamily="2" charset="0"/>
                <a:ea typeface="Ebrima" panose="02000000000000000000" pitchFamily="2" charset="0"/>
                <a:cs typeface="Ebrima" panose="02000000000000000000" pitchFamily="2" charset="0"/>
              </a:rPr>
              <a:t>Le riunioni sono valide se è presente la maggioranza assoluta dei rappresentanti.</a:t>
            </a:r>
          </a:p>
        </p:txBody>
      </p:sp>
      <p:sp>
        <p:nvSpPr>
          <p:cNvPr id="5" name="CasellaDiTesto 4">
            <a:extLst>
              <a:ext uri="{FF2B5EF4-FFF2-40B4-BE49-F238E27FC236}">
                <a16:creationId xmlns:a16="http://schemas.microsoft.com/office/drawing/2014/main" id="{66578174-C567-4B03-9FCD-99CDFF8C2F31}"/>
              </a:ext>
            </a:extLst>
          </p:cNvPr>
          <p:cNvSpPr txBox="1"/>
          <p:nvPr/>
        </p:nvSpPr>
        <p:spPr>
          <a:xfrm>
            <a:off x="4793876" y="2885795"/>
            <a:ext cx="4222377" cy="954107"/>
          </a:xfrm>
          <a:prstGeom prst="rect">
            <a:avLst/>
          </a:prstGeom>
          <a:noFill/>
        </p:spPr>
        <p:txBody>
          <a:bodyPr wrap="square">
            <a:spAutoFit/>
          </a:bodyPr>
          <a:lstStyle/>
          <a:p>
            <a:r>
              <a:rPr lang="it-IT" dirty="0">
                <a:latin typeface="Ebrima" panose="02000000000000000000" pitchFamily="2" charset="0"/>
                <a:ea typeface="Ebrima" panose="02000000000000000000" pitchFamily="2" charset="0"/>
                <a:cs typeface="Ebrima" panose="02000000000000000000" pitchFamily="2" charset="0"/>
              </a:rPr>
              <a:t>Per ogni punto all’ordine del giorno discusso nel corso della riunione, viene effettuata una votazione; le delibere sono adottate a maggioranza assoluta dei partecipanti.</a:t>
            </a:r>
          </a:p>
        </p:txBody>
      </p:sp>
    </p:spTree>
    <p:extLst>
      <p:ext uri="{BB962C8B-B14F-4D97-AF65-F5344CB8AC3E}">
        <p14:creationId xmlns:p14="http://schemas.microsoft.com/office/powerpoint/2010/main" val="472504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73D6A531-14DB-45BA-B125-80DD9A6CA884}"/>
              </a:ext>
            </a:extLst>
          </p:cNvPr>
          <p:cNvSpPr txBox="1"/>
          <p:nvPr/>
        </p:nvSpPr>
        <p:spPr>
          <a:xfrm>
            <a:off x="4201886" y="100719"/>
            <a:ext cx="4572000" cy="5047536"/>
          </a:xfrm>
          <a:prstGeom prst="rect">
            <a:avLst/>
          </a:prstGeom>
          <a:noFill/>
        </p:spPr>
        <p:txBody>
          <a:bodyPr wrap="square">
            <a:spAutoFit/>
          </a:bodyPr>
          <a:lstStyle/>
          <a:p>
            <a:r>
              <a:rPr lang="it-IT" dirty="0">
                <a:latin typeface="Ebrima" panose="02000000000000000000" pitchFamily="2" charset="0"/>
                <a:ea typeface="Ebrima" panose="02000000000000000000" pitchFamily="2" charset="0"/>
                <a:cs typeface="Ebrima" panose="02000000000000000000" pitchFamily="2" charset="0"/>
              </a:rPr>
              <a:t>Le assenze all’ Assemblea plenaria devono essere comunicate anticipatamente al Docente Referente e giustificate entro il giorno successivo; Nel caso in cui i singoli eletti risultino assenti ingiustificati per </a:t>
            </a:r>
            <a:r>
              <a:rPr lang="it-IT" b="1" dirty="0">
                <a:latin typeface="Ebrima" panose="02000000000000000000" pitchFamily="2" charset="0"/>
                <a:ea typeface="Ebrima" panose="02000000000000000000" pitchFamily="2" charset="0"/>
                <a:cs typeface="Ebrima" panose="02000000000000000000" pitchFamily="2" charset="0"/>
              </a:rPr>
              <a:t>due volte consecutive</a:t>
            </a:r>
            <a:r>
              <a:rPr lang="it-IT" dirty="0">
                <a:latin typeface="Ebrima" panose="02000000000000000000" pitchFamily="2" charset="0"/>
                <a:ea typeface="Ebrima" panose="02000000000000000000" pitchFamily="2" charset="0"/>
                <a:cs typeface="Ebrima" panose="02000000000000000000" pitchFamily="2" charset="0"/>
              </a:rPr>
              <a:t> perdono i requisiti di rappresentanza e decadono dal loro incarico. La rispettiva Scuola di provvederà alla sostituzione individuando il primo Studente tra i non eletti.</a:t>
            </a:r>
          </a:p>
          <a:p>
            <a:r>
              <a:rPr lang="it-IT" dirty="0">
                <a:latin typeface="Ebrima" panose="02000000000000000000" pitchFamily="2" charset="0"/>
                <a:ea typeface="Ebrima" panose="02000000000000000000" pitchFamily="2" charset="0"/>
                <a:cs typeface="Ebrima" panose="02000000000000000000" pitchFamily="2" charset="0"/>
              </a:rPr>
              <a:t>Al termine di ogni anno scolastico i componenti regolarmente frequentanti hanno diritto ad un attestato di partecipazione valido ad ottenere credito scolastico.</a:t>
            </a:r>
          </a:p>
          <a:p>
            <a:r>
              <a:rPr lang="it-IT" dirty="0">
                <a:latin typeface="Ebrima" panose="02000000000000000000" pitchFamily="2" charset="0"/>
                <a:ea typeface="Ebrima" panose="02000000000000000000" pitchFamily="2" charset="0"/>
                <a:cs typeface="Ebrima" panose="02000000000000000000" pitchFamily="2" charset="0"/>
              </a:rPr>
              <a:t>Le spese sostenute sono rimborsate previa documentazione </a:t>
            </a:r>
          </a:p>
          <a:p>
            <a:r>
              <a:rPr lang="it-IT" dirty="0">
                <a:latin typeface="Ebrima" panose="02000000000000000000" pitchFamily="2" charset="0"/>
                <a:ea typeface="Ebrima" panose="02000000000000000000" pitchFamily="2" charset="0"/>
                <a:cs typeface="Ebrima" panose="02000000000000000000" pitchFamily="2" charset="0"/>
              </a:rPr>
              <a:t>La CPS si può avvalere della presenza di esperti che svolgano un ruolo di consulenza tecnica, supporto per scelte da adottare o formazione. </a:t>
            </a:r>
          </a:p>
          <a:p>
            <a:r>
              <a:rPr lang="it-IT" dirty="0">
                <a:latin typeface="Ebrima" panose="02000000000000000000" pitchFamily="2" charset="0"/>
                <a:ea typeface="Ebrima" panose="02000000000000000000" pitchFamily="2" charset="0"/>
                <a:cs typeface="Ebrima" panose="02000000000000000000" pitchFamily="2" charset="0"/>
              </a:rPr>
              <a:t>I nominativi degli esperti esterni dovranno essere comunicati in tempo utile alla Direzione dell’USR, per opportuna conferma dell’incarico.</a:t>
            </a:r>
          </a:p>
          <a:p>
            <a:r>
              <a:rPr lang="it-IT" dirty="0">
                <a:latin typeface="Ebrima" panose="02000000000000000000" pitchFamily="2" charset="0"/>
                <a:ea typeface="Ebrima" panose="02000000000000000000" pitchFamily="2" charset="0"/>
                <a:cs typeface="Ebrima" panose="02000000000000000000" pitchFamily="2" charset="0"/>
              </a:rPr>
              <a:t>Gli ex Studenti Referenti della CPS per ulteriori due anni potranno collaborare direttamente alle attività su invito della Consulta stessa, senza diritto di voto e senza il rimborso delle spese.</a:t>
            </a:r>
          </a:p>
        </p:txBody>
      </p:sp>
    </p:spTree>
    <p:extLst>
      <p:ext uri="{BB962C8B-B14F-4D97-AF65-F5344CB8AC3E}">
        <p14:creationId xmlns:p14="http://schemas.microsoft.com/office/powerpoint/2010/main" val="11050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a:ln>
                  <a:solidFill>
                    <a:schemeClr val="tx1"/>
                  </a:solidFill>
                </a:ln>
                <a:effectLst>
                  <a:outerShdw blurRad="38100" dist="38100" dir="2700000" algn="tl">
                    <a:srgbClr val="000000">
                      <a:alpha val="43137"/>
                    </a:srgbClr>
                  </a:outerShdw>
                </a:effectLst>
              </a:rPr>
              <a:t>La Consulta Provinciale degli Studenti</a:t>
            </a:r>
            <a:endParaRPr b="1" dirty="0">
              <a:ln>
                <a:solidFill>
                  <a:schemeClr val="tx1"/>
                </a:solidFill>
              </a:ln>
              <a:effectLst>
                <a:outerShdw blurRad="38100" dist="38100" dir="2700000" algn="tl">
                  <a:srgbClr val="000000">
                    <a:alpha val="43137"/>
                  </a:srgbClr>
                </a:outerShdw>
              </a:effectLst>
            </a:endParaRPr>
          </a:p>
        </p:txBody>
      </p:sp>
      <p:sp>
        <p:nvSpPr>
          <p:cNvPr id="58" name="Google Shape;58;p13"/>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9" name="Segnaposto contenuto 2">
            <a:extLst>
              <a:ext uri="{FF2B5EF4-FFF2-40B4-BE49-F238E27FC236}">
                <a16:creationId xmlns:a16="http://schemas.microsoft.com/office/drawing/2014/main" id="{96866BD3-11F2-4127-B133-A3E3A3788A39}"/>
              </a:ext>
            </a:extLst>
          </p:cNvPr>
          <p:cNvSpPr txBox="1">
            <a:spLocks/>
          </p:cNvSpPr>
          <p:nvPr/>
        </p:nvSpPr>
        <p:spPr>
          <a:xfrm>
            <a:off x="2727890" y="1243016"/>
            <a:ext cx="2806580" cy="231613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4"/>
              </a:buClr>
              <a:buSzPts val="1800"/>
              <a:buFont typeface="Merriweather"/>
              <a:buChar char="⪢"/>
              <a:defRPr sz="1800" b="0" i="0" u="none" strike="noStrike" cap="none">
                <a:solidFill>
                  <a:schemeClr val="dk1"/>
                </a:solidFill>
                <a:latin typeface="Merriweather"/>
                <a:ea typeface="Merriweather"/>
                <a:cs typeface="Merriweather"/>
                <a:sym typeface="Merriweather"/>
              </a:defRPr>
            </a:lvl1pPr>
            <a:lvl2pPr marL="914400" marR="0" lvl="1" indent="-342900" algn="l" rtl="0">
              <a:lnSpc>
                <a:spcPct val="115000"/>
              </a:lnSpc>
              <a:spcBef>
                <a:spcPts val="1000"/>
              </a:spcBef>
              <a:spcAft>
                <a:spcPts val="0"/>
              </a:spcAft>
              <a:buClr>
                <a:schemeClr val="accent4"/>
              </a:buClr>
              <a:buSzPts val="1800"/>
              <a:buFont typeface="Merriweather"/>
              <a:buChar char="○"/>
              <a:defRPr sz="1800" b="0" i="0" u="none" strike="noStrike" cap="none">
                <a:solidFill>
                  <a:schemeClr val="dk1"/>
                </a:solidFill>
                <a:latin typeface="Merriweather"/>
                <a:ea typeface="Merriweather"/>
                <a:cs typeface="Merriweather"/>
                <a:sym typeface="Merriweather"/>
              </a:defRPr>
            </a:lvl2pPr>
            <a:lvl3pPr marL="1371600" marR="0" lvl="2" indent="-342900" algn="l" rtl="0">
              <a:lnSpc>
                <a:spcPct val="115000"/>
              </a:lnSpc>
              <a:spcBef>
                <a:spcPts val="1000"/>
              </a:spcBef>
              <a:spcAft>
                <a:spcPts val="0"/>
              </a:spcAft>
              <a:buClr>
                <a:schemeClr val="accent4"/>
              </a:buClr>
              <a:buSzPts val="1800"/>
              <a:buFont typeface="Merriweather"/>
              <a:buChar char="■"/>
              <a:defRPr sz="1800" b="0" i="0" u="none" strike="noStrike" cap="none">
                <a:solidFill>
                  <a:schemeClr val="dk1"/>
                </a:solidFill>
                <a:latin typeface="Merriweather"/>
                <a:ea typeface="Merriweather"/>
                <a:cs typeface="Merriweather"/>
                <a:sym typeface="Merriweather"/>
              </a:defRPr>
            </a:lvl3pPr>
            <a:lvl4pPr marL="1828800" marR="0" lvl="3"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4pPr>
            <a:lvl5pPr marL="2286000" marR="0" lvl="4"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5pPr>
            <a:lvl6pPr marL="2743200" marR="0" lvl="5"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6pPr>
            <a:lvl7pPr marL="3200400" marR="0" lvl="6"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7pPr>
            <a:lvl8pPr marL="3657600" marR="0" lvl="7"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8pPr>
            <a:lvl9pPr marL="4114800" marR="0" lvl="8" indent="-342900" algn="l" rtl="0">
              <a:lnSpc>
                <a:spcPct val="115000"/>
              </a:lnSpc>
              <a:spcBef>
                <a:spcPts val="1000"/>
              </a:spcBef>
              <a:spcAft>
                <a:spcPts val="100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9pPr>
          </a:lstStyle>
          <a:p>
            <a:pPr marL="51435" indent="0">
              <a:buFont typeface="Merriweather"/>
              <a:buNone/>
            </a:pPr>
            <a:r>
              <a:rPr lang="it-IT" dirty="0">
                <a:solidFill>
                  <a:schemeClr val="tx1"/>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Narkisim" panose="020B0604020202020204" pitchFamily="34" charset="-79"/>
              </a:rPr>
              <a:t>E’ composta da 2 studenti per ogni Istituto Secondario Superiore della Provincia, eletti direttamente dai loro compagni di scuola.</a:t>
            </a:r>
          </a:p>
        </p:txBody>
      </p:sp>
      <p:pic>
        <p:nvPicPr>
          <p:cNvPr id="8" name="Immagine 7">
            <a:extLst>
              <a:ext uri="{FF2B5EF4-FFF2-40B4-BE49-F238E27FC236}">
                <a16:creationId xmlns:a16="http://schemas.microsoft.com/office/drawing/2014/main" id="{280EEEFA-CD97-44DA-97E7-DF7D805A8FFE}"/>
              </a:ext>
            </a:extLst>
          </p:cNvPr>
          <p:cNvPicPr>
            <a:picLocks noChangeAspect="1"/>
          </p:cNvPicPr>
          <p:nvPr/>
        </p:nvPicPr>
        <p:blipFill>
          <a:blip r:embed="rId3"/>
          <a:stretch>
            <a:fillRect/>
          </a:stretch>
        </p:blipFill>
        <p:spPr>
          <a:xfrm>
            <a:off x="5851756" y="1388552"/>
            <a:ext cx="2694666" cy="1225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CasellaDiTesto 19">
            <a:extLst>
              <a:ext uri="{FF2B5EF4-FFF2-40B4-BE49-F238E27FC236}">
                <a16:creationId xmlns:a16="http://schemas.microsoft.com/office/drawing/2014/main" id="{A850B609-4B29-49A8-94EA-122D49C8AF3D}"/>
              </a:ext>
            </a:extLst>
          </p:cNvPr>
          <p:cNvSpPr txBox="1"/>
          <p:nvPr/>
        </p:nvSpPr>
        <p:spPr>
          <a:xfrm>
            <a:off x="2304099" y="3091700"/>
            <a:ext cx="4200717" cy="1477328"/>
          </a:xfrm>
          <a:prstGeom prst="rect">
            <a:avLst/>
          </a:prstGeom>
          <a:noFill/>
        </p:spPr>
        <p:txBody>
          <a:bodyPr wrap="square" lIns="91440" tIns="45720" rIns="91440" bIns="45720" anchor="t">
            <a:spAutoFit/>
          </a:bodyPr>
          <a:lstStyle/>
          <a:p>
            <a:pPr marL="51435" algn="just"/>
            <a:r>
              <a:rPr lang="it-IT" sz="1800" dirty="0">
                <a:solidFill>
                  <a:schemeClr val="tx1"/>
                </a:solidFill>
                <a:effectLst>
                  <a:outerShdw blurRad="38100" dist="38100" dir="2700000" algn="tl">
                    <a:srgbClr val="000000">
                      <a:alpha val="43137"/>
                    </a:srgbClr>
                  </a:outerShdw>
                </a:effectLst>
                <a:latin typeface="Abadi"/>
                <a:ea typeface="Ebrima"/>
                <a:cs typeface="Ebrima"/>
              </a:rPr>
              <a:t>La Consulta Provinciale in plenaria elegge al suo interno un Presidente, un Vice Presidente ed un Segretario. Successivamente si divide in eventuali Commissioni tematiche. </a:t>
            </a:r>
            <a:endParaRPr lang="it-IT" sz="1800" dirty="0">
              <a:solidFill>
                <a:schemeClr val="tx1"/>
              </a:solidFill>
              <a:latin typeface="Abadi" panose="020B0604020104020204" pitchFamily="34" charset="0"/>
            </a:endParaRPr>
          </a:p>
        </p:txBody>
      </p:sp>
      <p:sp>
        <p:nvSpPr>
          <p:cNvPr id="2" name="CasellaDiTesto 1">
            <a:extLst>
              <a:ext uri="{FF2B5EF4-FFF2-40B4-BE49-F238E27FC236}">
                <a16:creationId xmlns:a16="http://schemas.microsoft.com/office/drawing/2014/main" id="{A3E18D5B-BE4E-468E-9EC2-3A496C1ECCDF}"/>
              </a:ext>
            </a:extLst>
          </p:cNvPr>
          <p:cNvSpPr txBox="1"/>
          <p:nvPr/>
        </p:nvSpPr>
        <p:spPr>
          <a:xfrm>
            <a:off x="6616411" y="3538104"/>
            <a:ext cx="2139229" cy="1169551"/>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Nova Cond"/>
              </a:rPr>
              <a:t>AMBIENTE PRESENZA/ESAME DI STATO LEGALITA’ SICUREZZA/DECORO TRASPORTI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C684B213-A26D-41C3-BD41-BA2B25422229}"/>
              </a:ext>
            </a:extLst>
          </p:cNvPr>
          <p:cNvSpPr txBox="1"/>
          <p:nvPr/>
        </p:nvSpPr>
        <p:spPr>
          <a:xfrm>
            <a:off x="3357658" y="62346"/>
            <a:ext cx="2641826" cy="2677656"/>
          </a:xfrm>
          <a:prstGeom prst="rect">
            <a:avLst/>
          </a:prstGeom>
          <a:noFill/>
        </p:spPr>
        <p:txBody>
          <a:bodyPr wrap="square">
            <a:spAutoFit/>
          </a:bodyPr>
          <a:lstStyle/>
          <a:p>
            <a:r>
              <a:rPr lang="it-IT" sz="1800"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L</a:t>
            </a:r>
            <a:r>
              <a:rPr lang="it-IT" sz="1500"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e Consulte danno vita a momenti di </a:t>
            </a:r>
            <a:r>
              <a:rPr lang="it-IT" sz="1500" b="1" dirty="0">
                <a:solidFill>
                  <a:schemeClr val="bg2">
                    <a:lumMod val="50000"/>
                  </a:schemeClr>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Coordinamento</a:t>
            </a:r>
            <a:r>
              <a:rPr lang="it-IT" sz="1500" dirty="0">
                <a:solidFill>
                  <a:schemeClr val="bg2">
                    <a:lumMod val="50000"/>
                  </a:schemeClr>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 </a:t>
            </a:r>
            <a:r>
              <a:rPr lang="it-IT" sz="1500"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e rappresentanza </a:t>
            </a:r>
            <a:r>
              <a:rPr lang="it-IT" sz="1500" b="1" dirty="0">
                <a:solidFill>
                  <a:schemeClr val="bg2">
                    <a:lumMod val="50000"/>
                  </a:schemeClr>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a livello regionale </a:t>
            </a:r>
            <a:r>
              <a:rPr lang="it-IT" sz="1500" dirty="0">
                <a:solidFill>
                  <a:schemeClr val="bg2">
                    <a:lumMod val="50000"/>
                  </a:schemeClr>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a:t>
            </a:r>
            <a:r>
              <a:rPr lang="it-IT" sz="1500" dirty="0" err="1">
                <a:solidFill>
                  <a:schemeClr val="bg2">
                    <a:lumMod val="50000"/>
                  </a:schemeClr>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CoR</a:t>
            </a:r>
            <a:r>
              <a:rPr lang="it-IT" sz="1500"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 le cui istanze si concretizzano all’interno di un momento di coordinamento a livello nazionale attraverso il </a:t>
            </a:r>
            <a:r>
              <a:rPr lang="it-IT" sz="1500" b="1" dirty="0">
                <a:solidFill>
                  <a:schemeClr val="bg2">
                    <a:lumMod val="50000"/>
                  </a:schemeClr>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Consiglio  nazionale </a:t>
            </a:r>
            <a:r>
              <a:rPr lang="it-IT" sz="1500" dirty="0">
                <a:solidFill>
                  <a:schemeClr val="bg2">
                    <a:lumMod val="50000"/>
                  </a:schemeClr>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a:t>
            </a:r>
            <a:r>
              <a:rPr lang="it-IT" sz="1500" dirty="0" err="1">
                <a:solidFill>
                  <a:schemeClr val="bg2">
                    <a:lumMod val="50000"/>
                  </a:schemeClr>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Cncp</a:t>
            </a:r>
            <a:r>
              <a:rPr lang="it-IT" sz="1500"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 dove hanno l’opportunità di… </a:t>
            </a:r>
          </a:p>
        </p:txBody>
      </p:sp>
      <p:graphicFrame>
        <p:nvGraphicFramePr>
          <p:cNvPr id="7" name="Diagramma 6">
            <a:extLst>
              <a:ext uri="{FF2B5EF4-FFF2-40B4-BE49-F238E27FC236}">
                <a16:creationId xmlns:a16="http://schemas.microsoft.com/office/drawing/2014/main" id="{D77B3E91-AD87-4548-A7C9-635777FC7A2D}"/>
              </a:ext>
            </a:extLst>
          </p:cNvPr>
          <p:cNvGraphicFramePr/>
          <p:nvPr>
            <p:extLst>
              <p:ext uri="{D42A27DB-BD31-4B8C-83A1-F6EECF244321}">
                <p14:modId xmlns:p14="http://schemas.microsoft.com/office/powerpoint/2010/main" val="4236841820"/>
              </p:ext>
            </p:extLst>
          </p:nvPr>
        </p:nvGraphicFramePr>
        <p:xfrm>
          <a:off x="4929073" y="578224"/>
          <a:ext cx="4747161" cy="3983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magine 10">
            <a:extLst>
              <a:ext uri="{FF2B5EF4-FFF2-40B4-BE49-F238E27FC236}">
                <a16:creationId xmlns:a16="http://schemas.microsoft.com/office/drawing/2014/main" id="{C9F865A5-8159-44A5-80E1-959FA9BBDE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515" y="3309811"/>
            <a:ext cx="1961201" cy="531011"/>
          </a:xfrm>
          <a:prstGeom prst="rect">
            <a:avLst/>
          </a:prstGeom>
        </p:spPr>
      </p:pic>
    </p:spTree>
    <p:extLst>
      <p:ext uri="{BB962C8B-B14F-4D97-AF65-F5344CB8AC3E}">
        <p14:creationId xmlns:p14="http://schemas.microsoft.com/office/powerpoint/2010/main" val="3782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BB5DE121-3F96-41C9-AF3F-647E6C7C152A}"/>
              </a:ext>
            </a:extLst>
          </p:cNvPr>
          <p:cNvSpPr txBox="1"/>
          <p:nvPr/>
        </p:nvSpPr>
        <p:spPr>
          <a:xfrm>
            <a:off x="3509682" y="213442"/>
            <a:ext cx="4572000" cy="400110"/>
          </a:xfrm>
          <a:prstGeom prst="rect">
            <a:avLst/>
          </a:prstGeom>
          <a:noFill/>
        </p:spPr>
        <p:txBody>
          <a:bodyPr wrap="square">
            <a:spAutoFit/>
          </a:bodyPr>
          <a:lstStyle/>
          <a:p>
            <a:r>
              <a:rPr kumimoji="0" lang="en" sz="2000" b="1" i="0" u="none" strike="noStrike" kern="0" cap="none" spc="0" normalizeH="0" baseline="0" noProof="0" dirty="0">
                <a:ln>
                  <a:solidFill>
                    <a:srgbClr val="38414C"/>
                  </a:solidFill>
                </a:ln>
                <a:solidFill>
                  <a:srgbClr val="4F9CB5"/>
                </a:solidFill>
                <a:effectLst>
                  <a:outerShdw blurRad="38100" dist="38100" dir="2700000" algn="tl">
                    <a:srgbClr val="000000">
                      <a:alpha val="43137"/>
                    </a:srgbClr>
                  </a:outerShdw>
                </a:effectLst>
                <a:uLnTx/>
                <a:uFillTx/>
                <a:latin typeface="Kalam"/>
                <a:cs typeface="Kalam"/>
                <a:sym typeface="Kalam"/>
              </a:rPr>
              <a:t>Le funzioni principali della Consulta</a:t>
            </a:r>
            <a:endParaRPr lang="it-IT" dirty="0"/>
          </a:p>
        </p:txBody>
      </p:sp>
      <p:graphicFrame>
        <p:nvGraphicFramePr>
          <p:cNvPr id="9" name="Diagramma 8">
            <a:extLst>
              <a:ext uri="{FF2B5EF4-FFF2-40B4-BE49-F238E27FC236}">
                <a16:creationId xmlns:a16="http://schemas.microsoft.com/office/drawing/2014/main" id="{059AE24E-6BE4-4EDF-80E3-2790DE13D7DA}"/>
              </a:ext>
            </a:extLst>
          </p:cNvPr>
          <p:cNvGraphicFramePr/>
          <p:nvPr>
            <p:extLst>
              <p:ext uri="{D42A27DB-BD31-4B8C-83A1-F6EECF244321}">
                <p14:modId xmlns:p14="http://schemas.microsoft.com/office/powerpoint/2010/main" val="2197011752"/>
              </p:ext>
            </p:extLst>
          </p:nvPr>
        </p:nvGraphicFramePr>
        <p:xfrm>
          <a:off x="1640541" y="665629"/>
          <a:ext cx="7503459" cy="4477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58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4" name="Google Shape;84;p1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graphicFrame>
        <p:nvGraphicFramePr>
          <p:cNvPr id="10" name="Diagramma 9">
            <a:extLst>
              <a:ext uri="{FF2B5EF4-FFF2-40B4-BE49-F238E27FC236}">
                <a16:creationId xmlns:a16="http://schemas.microsoft.com/office/drawing/2014/main" id="{C284E874-DC54-4F13-B548-ECB5D344F8B9}"/>
              </a:ext>
            </a:extLst>
          </p:cNvPr>
          <p:cNvGraphicFramePr/>
          <p:nvPr>
            <p:extLst>
              <p:ext uri="{D42A27DB-BD31-4B8C-83A1-F6EECF244321}">
                <p14:modId xmlns:p14="http://schemas.microsoft.com/office/powerpoint/2010/main" val="689665234"/>
              </p:ext>
            </p:extLst>
          </p:nvPr>
        </p:nvGraphicFramePr>
        <p:xfrm>
          <a:off x="2077327" y="111256"/>
          <a:ext cx="7697539" cy="4638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8">
            <a:extLst>
              <a:ext uri="{FF2B5EF4-FFF2-40B4-BE49-F238E27FC236}">
                <a16:creationId xmlns:a16="http://schemas.microsoft.com/office/drawing/2014/main" id="{71A2B41C-0E3B-43FE-ACD6-22F4AC00F810}"/>
              </a:ext>
            </a:extLst>
          </p:cNvPr>
          <p:cNvSpPr txBox="1"/>
          <p:nvPr/>
        </p:nvSpPr>
        <p:spPr>
          <a:xfrm>
            <a:off x="3509682" y="213442"/>
            <a:ext cx="4572000" cy="400110"/>
          </a:xfrm>
          <a:prstGeom prst="rect">
            <a:avLst/>
          </a:prstGeom>
          <a:noFill/>
        </p:spPr>
        <p:txBody>
          <a:bodyPr wrap="square">
            <a:spAutoFit/>
          </a:bodyPr>
          <a:lstStyle/>
          <a:p>
            <a:r>
              <a:rPr kumimoji="0" lang="en" sz="2000" b="1" i="0" u="none" strike="noStrike" kern="0" cap="none" spc="0" normalizeH="0" baseline="0" noProof="0" dirty="0">
                <a:ln>
                  <a:solidFill>
                    <a:srgbClr val="38414C"/>
                  </a:solidFill>
                </a:ln>
                <a:solidFill>
                  <a:srgbClr val="4F9CB5"/>
                </a:solidFill>
                <a:effectLst>
                  <a:outerShdw blurRad="38100" dist="38100" dir="2700000" algn="tl">
                    <a:srgbClr val="000000">
                      <a:alpha val="43137"/>
                    </a:srgbClr>
                  </a:outerShdw>
                </a:effectLst>
                <a:uLnTx/>
                <a:uFillTx/>
                <a:latin typeface="Kalam"/>
                <a:cs typeface="Kalam"/>
                <a:sym typeface="Kalam"/>
              </a:rPr>
              <a:t>Il compiti delle Consulte</a:t>
            </a:r>
            <a:endParaRPr lang="it-IT" dirty="0"/>
          </a:p>
        </p:txBody>
      </p:sp>
      <p:sp>
        <p:nvSpPr>
          <p:cNvPr id="69" name="CasellaDiTesto 68">
            <a:extLst>
              <a:ext uri="{FF2B5EF4-FFF2-40B4-BE49-F238E27FC236}">
                <a16:creationId xmlns:a16="http://schemas.microsoft.com/office/drawing/2014/main" id="{4175592C-AD40-4525-91FE-0E9C819E69BA}"/>
              </a:ext>
            </a:extLst>
          </p:cNvPr>
          <p:cNvSpPr txBox="1"/>
          <p:nvPr/>
        </p:nvSpPr>
        <p:spPr>
          <a:xfrm>
            <a:off x="4698142" y="3083931"/>
            <a:ext cx="4572000" cy="400110"/>
          </a:xfrm>
          <a:prstGeom prst="rect">
            <a:avLst/>
          </a:prstGeom>
          <a:noFill/>
        </p:spPr>
        <p:txBody>
          <a:bodyPr wrap="square" lIns="91440" tIns="45720" rIns="91440" bIns="45720" anchor="t">
            <a:spAutoFit/>
          </a:bodyPr>
          <a:lstStyle/>
          <a:p>
            <a:r>
              <a:rPr lang="en" sz="2000" b="1" dirty="0">
                <a:ln>
                  <a:solidFill>
                    <a:srgbClr val="38414C"/>
                  </a:solidFill>
                </a:ln>
                <a:solidFill>
                  <a:srgbClr val="4F9CB5"/>
                </a:solidFill>
                <a:effectLst>
                  <a:outerShdw blurRad="38100" dist="38100" dir="2700000" algn="tl">
                    <a:srgbClr val="000000">
                      <a:alpha val="43137"/>
                    </a:srgbClr>
                  </a:outerShdw>
                </a:effectLst>
                <a:latin typeface="Kalam"/>
                <a:cs typeface="Kalam"/>
                <a:sym typeface="Kalam"/>
              </a:rPr>
              <a:t>I </a:t>
            </a:r>
            <a:r>
              <a:rPr lang="en" sz="2000" b="1" dirty="0" err="1">
                <a:ln>
                  <a:solidFill>
                    <a:srgbClr val="38414C"/>
                  </a:solidFill>
                </a:ln>
                <a:solidFill>
                  <a:srgbClr val="4F9CB5"/>
                </a:solidFill>
                <a:effectLst>
                  <a:outerShdw blurRad="38100" dist="38100" dir="2700000" algn="tl">
                    <a:srgbClr val="000000">
                      <a:alpha val="43137"/>
                    </a:srgbClr>
                  </a:outerShdw>
                </a:effectLst>
                <a:latin typeface="Kalam"/>
                <a:cs typeface="Kalam"/>
                <a:sym typeface="Kalam"/>
              </a:rPr>
              <a:t>referenti</a:t>
            </a:r>
            <a:r>
              <a:rPr lang="en" sz="2000" b="1" dirty="0">
                <a:ln>
                  <a:solidFill>
                    <a:srgbClr val="38414C"/>
                  </a:solidFill>
                </a:ln>
                <a:solidFill>
                  <a:srgbClr val="4F9CB5"/>
                </a:solidFill>
                <a:effectLst>
                  <a:outerShdw blurRad="38100" dist="38100" dir="2700000" algn="tl">
                    <a:srgbClr val="000000">
                      <a:alpha val="43137"/>
                    </a:srgbClr>
                  </a:outerShdw>
                </a:effectLst>
                <a:latin typeface="Kalam"/>
                <a:cs typeface="Kalam"/>
                <a:sym typeface="Kalam"/>
              </a:rPr>
              <a:t> </a:t>
            </a:r>
            <a:r>
              <a:rPr lang="en" sz="2000" b="1" dirty="0" err="1">
                <a:ln>
                  <a:solidFill>
                    <a:srgbClr val="38414C"/>
                  </a:solidFill>
                </a:ln>
                <a:solidFill>
                  <a:srgbClr val="4F9CB5"/>
                </a:solidFill>
                <a:effectLst>
                  <a:outerShdw blurRad="38100" dist="38100" dir="2700000" algn="tl">
                    <a:srgbClr val="000000">
                      <a:alpha val="43137"/>
                    </a:srgbClr>
                  </a:outerShdw>
                </a:effectLst>
                <a:latin typeface="Kalam"/>
                <a:cs typeface="Kalam"/>
                <a:sym typeface="Kalam"/>
              </a:rPr>
              <a:t>presso</a:t>
            </a:r>
            <a:r>
              <a:rPr lang="en" sz="2000" b="1" dirty="0">
                <a:ln>
                  <a:solidFill>
                    <a:srgbClr val="38414C"/>
                  </a:solidFill>
                </a:ln>
                <a:solidFill>
                  <a:srgbClr val="4F9CB5"/>
                </a:solidFill>
                <a:effectLst>
                  <a:outerShdw blurRad="38100" dist="38100" dir="2700000" algn="tl">
                    <a:srgbClr val="000000">
                      <a:alpha val="43137"/>
                    </a:srgbClr>
                  </a:outerShdw>
                </a:effectLst>
                <a:latin typeface="Kalam"/>
                <a:cs typeface="Kalam"/>
                <a:sym typeface="Kalam"/>
              </a:rPr>
              <a:t> </a:t>
            </a:r>
            <a:r>
              <a:rPr lang="en" sz="2000" b="1" dirty="0" err="1">
                <a:ln>
                  <a:solidFill>
                    <a:srgbClr val="38414C"/>
                  </a:solidFill>
                </a:ln>
                <a:solidFill>
                  <a:srgbClr val="4F9CB5"/>
                </a:solidFill>
                <a:effectLst>
                  <a:outerShdw blurRad="38100" dist="38100" dir="2700000" algn="tl">
                    <a:srgbClr val="000000">
                      <a:alpha val="43137"/>
                    </a:srgbClr>
                  </a:outerShdw>
                </a:effectLst>
                <a:latin typeface="Kalam"/>
                <a:cs typeface="Kalam"/>
                <a:sym typeface="Kalam"/>
              </a:rPr>
              <a:t>l'USR</a:t>
            </a:r>
            <a:endParaRPr lang="en" sz="2000" b="1" dirty="0" err="1">
              <a:ln>
                <a:solidFill>
                  <a:srgbClr val="38414C"/>
                </a:solidFill>
              </a:ln>
              <a:solidFill>
                <a:srgbClr val="4F9CB5"/>
              </a:solidFill>
              <a:effectLst>
                <a:outerShdw blurRad="38100" dist="38100" dir="2700000" algn="tl">
                  <a:srgbClr val="000000">
                    <a:alpha val="43137"/>
                  </a:srgbClr>
                </a:outerShdw>
              </a:effectLst>
              <a:latin typeface="Kalam"/>
              <a:cs typeface="Kalam"/>
            </a:endParaRPr>
          </a:p>
        </p:txBody>
      </p:sp>
      <p:sp>
        <p:nvSpPr>
          <p:cNvPr id="68" name="CasellaDiTesto 67">
            <a:extLst>
              <a:ext uri="{FF2B5EF4-FFF2-40B4-BE49-F238E27FC236}">
                <a16:creationId xmlns:a16="http://schemas.microsoft.com/office/drawing/2014/main" id="{B5EC1330-ABC2-4409-A18A-5B9DAD5D282E}"/>
              </a:ext>
            </a:extLst>
          </p:cNvPr>
          <p:cNvSpPr txBox="1"/>
          <p:nvPr/>
        </p:nvSpPr>
        <p:spPr>
          <a:xfrm>
            <a:off x="4700588" y="3408218"/>
            <a:ext cx="40550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Maria Teresa Baglione – Coordinatrice </a:t>
            </a:r>
            <a:r>
              <a:rPr lang="it-IT" dirty="0" err="1"/>
              <a:t>CoR</a:t>
            </a:r>
          </a:p>
        </p:txBody>
      </p:sp>
      <p:sp>
        <p:nvSpPr>
          <p:cNvPr id="71" name="CasellaDiTesto 70">
            <a:extLst>
              <a:ext uri="{FF2B5EF4-FFF2-40B4-BE49-F238E27FC236}">
                <a16:creationId xmlns:a16="http://schemas.microsoft.com/office/drawing/2014/main" id="{9595266A-3718-44DC-A33C-C6EED77AAEDC}"/>
              </a:ext>
            </a:extLst>
          </p:cNvPr>
          <p:cNvSpPr txBox="1"/>
          <p:nvPr/>
        </p:nvSpPr>
        <p:spPr>
          <a:xfrm>
            <a:off x="4048709" y="3642443"/>
            <a:ext cx="4572000" cy="400110"/>
          </a:xfrm>
          <a:prstGeom prst="rect">
            <a:avLst/>
          </a:prstGeom>
          <a:noFill/>
        </p:spPr>
        <p:txBody>
          <a:bodyPr wrap="square" lIns="91440" tIns="45720" rIns="91440" bIns="45720" anchor="t">
            <a:spAutoFit/>
          </a:bodyPr>
          <a:lstStyle/>
          <a:p>
            <a:r>
              <a:rPr lang="en" sz="2000" b="1" dirty="0">
                <a:ln>
                  <a:solidFill>
                    <a:srgbClr val="38414C"/>
                  </a:solidFill>
                </a:ln>
                <a:solidFill>
                  <a:srgbClr val="4F9CB5"/>
                </a:solidFill>
                <a:effectLst>
                  <a:outerShdw blurRad="38100" dist="38100" dir="2700000" algn="tl">
                    <a:srgbClr val="000000">
                      <a:alpha val="43137"/>
                    </a:srgbClr>
                  </a:outerShdw>
                </a:effectLst>
                <a:latin typeface="Kalam"/>
                <a:cs typeface="Kalam"/>
                <a:sym typeface="Kalam"/>
              </a:rPr>
              <a:t>La </a:t>
            </a:r>
            <a:r>
              <a:rPr lang="en" sz="2000" b="1" dirty="0" err="1">
                <a:ln>
                  <a:solidFill>
                    <a:srgbClr val="38414C"/>
                  </a:solidFill>
                </a:ln>
                <a:solidFill>
                  <a:srgbClr val="4F9CB5"/>
                </a:solidFill>
                <a:effectLst>
                  <a:outerShdw blurRad="38100" dist="38100" dir="2700000" algn="tl">
                    <a:srgbClr val="000000">
                      <a:alpha val="43137"/>
                    </a:srgbClr>
                  </a:outerShdw>
                </a:effectLst>
                <a:latin typeface="Kalam"/>
                <a:cs typeface="Kalam"/>
                <a:sym typeface="Kalam"/>
              </a:rPr>
              <a:t>sede</a:t>
            </a:r>
            <a:r>
              <a:rPr lang="en" sz="2000" b="1" dirty="0">
                <a:ln>
                  <a:solidFill>
                    <a:srgbClr val="38414C"/>
                  </a:solidFill>
                </a:ln>
                <a:solidFill>
                  <a:srgbClr val="4F9CB5"/>
                </a:solidFill>
                <a:effectLst>
                  <a:outerShdw blurRad="38100" dist="38100" dir="2700000" algn="tl">
                    <a:srgbClr val="000000">
                      <a:alpha val="43137"/>
                    </a:srgbClr>
                  </a:outerShdw>
                </a:effectLst>
                <a:latin typeface="Kalam"/>
                <a:cs typeface="Kalam"/>
                <a:sym typeface="Kalam"/>
              </a:rPr>
              <a:t> </a:t>
            </a:r>
            <a:r>
              <a:rPr lang="en" sz="2000" b="1" dirty="0" err="1">
                <a:ln>
                  <a:solidFill>
                    <a:srgbClr val="38414C"/>
                  </a:solidFill>
                </a:ln>
                <a:solidFill>
                  <a:srgbClr val="4F9CB5"/>
                </a:solidFill>
                <a:effectLst>
                  <a:outerShdw blurRad="38100" dist="38100" dir="2700000" algn="tl">
                    <a:srgbClr val="000000">
                      <a:alpha val="43137"/>
                    </a:srgbClr>
                  </a:outerShdw>
                </a:effectLst>
                <a:latin typeface="Kalam"/>
                <a:cs typeface="Kalam"/>
                <a:sym typeface="Kalam"/>
              </a:rPr>
              <a:t>della</a:t>
            </a:r>
            <a:r>
              <a:rPr lang="en" sz="2000" b="1" dirty="0">
                <a:ln>
                  <a:solidFill>
                    <a:srgbClr val="38414C"/>
                  </a:solidFill>
                </a:ln>
                <a:solidFill>
                  <a:srgbClr val="4F9CB5"/>
                </a:solidFill>
                <a:effectLst>
                  <a:outerShdw blurRad="38100" dist="38100" dir="2700000" algn="tl">
                    <a:srgbClr val="000000">
                      <a:alpha val="43137"/>
                    </a:srgbClr>
                  </a:outerShdw>
                </a:effectLst>
                <a:latin typeface="Kalam"/>
                <a:cs typeface="Kalam"/>
                <a:sym typeface="Kalam"/>
              </a:rPr>
              <a:t> Consulta</a:t>
            </a:r>
            <a:endParaRPr lang="en" sz="2000" b="1" dirty="0" err="1">
              <a:ln>
                <a:solidFill>
                  <a:srgbClr val="38414C"/>
                </a:solidFill>
              </a:ln>
              <a:solidFill>
                <a:srgbClr val="4F9CB5"/>
              </a:solidFill>
              <a:effectLst>
                <a:outerShdw blurRad="38100" dist="38100" dir="2700000" algn="tl">
                  <a:srgbClr val="000000">
                    <a:alpha val="43137"/>
                  </a:srgbClr>
                </a:outerShdw>
              </a:effectLst>
              <a:latin typeface="Kalam"/>
              <a:cs typeface="Kalam"/>
            </a:endParaRPr>
          </a:p>
        </p:txBody>
      </p:sp>
      <p:sp>
        <p:nvSpPr>
          <p:cNvPr id="72" name="CasellaDiTesto 71">
            <a:extLst>
              <a:ext uri="{FF2B5EF4-FFF2-40B4-BE49-F238E27FC236}">
                <a16:creationId xmlns:a16="http://schemas.microsoft.com/office/drawing/2014/main" id="{1DFC490C-584F-4230-B1C4-3D8EE429F843}"/>
              </a:ext>
            </a:extLst>
          </p:cNvPr>
          <p:cNvSpPr txBox="1"/>
          <p:nvPr/>
        </p:nvSpPr>
        <p:spPr>
          <a:xfrm>
            <a:off x="3561635" y="4467221"/>
            <a:ext cx="4572000" cy="400110"/>
          </a:xfrm>
          <a:prstGeom prst="rect">
            <a:avLst/>
          </a:prstGeom>
          <a:noFill/>
        </p:spPr>
        <p:txBody>
          <a:bodyPr wrap="square" lIns="91440" tIns="45720" rIns="91440" bIns="45720" anchor="t">
            <a:spAutoFit/>
          </a:bodyPr>
          <a:lstStyle/>
          <a:p>
            <a:r>
              <a:rPr lang="en" sz="2000" b="1" dirty="0">
                <a:ln>
                  <a:solidFill>
                    <a:srgbClr val="38414C"/>
                  </a:solidFill>
                </a:ln>
                <a:solidFill>
                  <a:srgbClr val="4F9CB5"/>
                </a:solidFill>
                <a:effectLst>
                  <a:outerShdw blurRad="38100" dist="38100" dir="2700000" algn="tl">
                    <a:srgbClr val="000000">
                      <a:alpha val="43137"/>
                    </a:srgbClr>
                  </a:outerShdw>
                </a:effectLst>
                <a:latin typeface="Kalam"/>
                <a:cs typeface="Kalam"/>
              </a:rPr>
              <a:t>Sul WEB</a:t>
            </a:r>
            <a:endParaRPr lang="en" sz="2000" b="1" dirty="0" err="1">
              <a:ln>
                <a:solidFill>
                  <a:srgbClr val="38414C"/>
                </a:solidFill>
              </a:ln>
              <a:solidFill>
                <a:srgbClr val="4F9CB5"/>
              </a:solidFill>
              <a:effectLst>
                <a:outerShdw blurRad="38100" dist="38100" dir="2700000" algn="tl">
                  <a:srgbClr val="000000">
                    <a:alpha val="43137"/>
                  </a:srgbClr>
                </a:outerShdw>
              </a:effectLst>
              <a:latin typeface="Kalam"/>
              <a:cs typeface="Kalam"/>
            </a:endParaRPr>
          </a:p>
        </p:txBody>
      </p:sp>
      <p:sp>
        <p:nvSpPr>
          <p:cNvPr id="73" name="CasellaDiTesto 72">
            <a:extLst>
              <a:ext uri="{FF2B5EF4-FFF2-40B4-BE49-F238E27FC236}">
                <a16:creationId xmlns:a16="http://schemas.microsoft.com/office/drawing/2014/main" id="{C9CBA0E6-0C9A-4F79-9F74-CF24C7C55539}"/>
              </a:ext>
            </a:extLst>
          </p:cNvPr>
          <p:cNvSpPr txBox="1"/>
          <p:nvPr/>
        </p:nvSpPr>
        <p:spPr>
          <a:xfrm>
            <a:off x="4051156" y="3895291"/>
            <a:ext cx="40550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ISA </a:t>
            </a:r>
            <a:r>
              <a:rPr lang="it-IT" dirty="0" err="1"/>
              <a:t>Mengaroni</a:t>
            </a:r>
          </a:p>
        </p:txBody>
      </p:sp>
      <p:sp>
        <p:nvSpPr>
          <p:cNvPr id="74" name="CasellaDiTesto 73">
            <a:extLst>
              <a:ext uri="{FF2B5EF4-FFF2-40B4-BE49-F238E27FC236}">
                <a16:creationId xmlns:a16="http://schemas.microsoft.com/office/drawing/2014/main" id="{E60BF16F-B0D8-4D79-8030-38656D04D98D}"/>
              </a:ext>
            </a:extLst>
          </p:cNvPr>
          <p:cNvSpPr txBox="1"/>
          <p:nvPr/>
        </p:nvSpPr>
        <p:spPr>
          <a:xfrm>
            <a:off x="4051156" y="4142075"/>
            <a:ext cx="40550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Ufficio VI Ambito Territoriale Pesaro Urbino</a:t>
            </a:r>
          </a:p>
        </p:txBody>
      </p:sp>
      <p:sp>
        <p:nvSpPr>
          <p:cNvPr id="75" name="CasellaDiTesto 74">
            <a:extLst>
              <a:ext uri="{FF2B5EF4-FFF2-40B4-BE49-F238E27FC236}">
                <a16:creationId xmlns:a16="http://schemas.microsoft.com/office/drawing/2014/main" id="{97B42FB4-1BC6-49D6-862B-4605C0D870A2}"/>
              </a:ext>
            </a:extLst>
          </p:cNvPr>
          <p:cNvSpPr txBox="1"/>
          <p:nvPr/>
        </p:nvSpPr>
        <p:spPr>
          <a:xfrm>
            <a:off x="3564082" y="4752541"/>
            <a:ext cx="40550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Spazio Consulte, sito USR, sito UAT VI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
        <p:nvSpPr>
          <p:cNvPr id="6" name="CasellaDiTesto 5">
            <a:extLst>
              <a:ext uri="{FF2B5EF4-FFF2-40B4-BE49-F238E27FC236}">
                <a16:creationId xmlns:a16="http://schemas.microsoft.com/office/drawing/2014/main" id="{6564763D-4159-4422-B5F9-15A2A5D336E3}"/>
              </a:ext>
            </a:extLst>
          </p:cNvPr>
          <p:cNvSpPr txBox="1"/>
          <p:nvPr/>
        </p:nvSpPr>
        <p:spPr>
          <a:xfrm>
            <a:off x="4518211" y="381530"/>
            <a:ext cx="4572000" cy="400110"/>
          </a:xfrm>
          <a:prstGeom prst="rect">
            <a:avLst/>
          </a:prstGeom>
          <a:noFill/>
        </p:spPr>
        <p:txBody>
          <a:bodyPr wrap="square">
            <a:spAutoFit/>
          </a:bodyPr>
          <a:lstStyle/>
          <a:p>
            <a:r>
              <a:rPr kumimoji="0" lang="en" sz="2000" b="1" i="0" u="none" strike="noStrike" kern="0" cap="none" spc="0" normalizeH="0" baseline="0" noProof="0" dirty="0">
                <a:ln>
                  <a:solidFill>
                    <a:srgbClr val="38414C"/>
                  </a:solidFill>
                </a:ln>
                <a:solidFill>
                  <a:srgbClr val="4F9CB5"/>
                </a:solidFill>
                <a:effectLst>
                  <a:outerShdw blurRad="38100" dist="38100" dir="2700000" algn="tl">
                    <a:srgbClr val="000000">
                      <a:alpha val="43137"/>
                    </a:srgbClr>
                  </a:outerShdw>
                </a:effectLst>
                <a:uLnTx/>
                <a:uFillTx/>
                <a:latin typeface="Kalam"/>
                <a:cs typeface="Kalam"/>
                <a:sym typeface="Kalam"/>
              </a:rPr>
              <a:t>Riferimenti normativi</a:t>
            </a:r>
            <a:endParaRPr lang="it-IT" dirty="0"/>
          </a:p>
        </p:txBody>
      </p:sp>
      <p:sp>
        <p:nvSpPr>
          <p:cNvPr id="7" name="Segnaposto contenuto 2">
            <a:extLst>
              <a:ext uri="{FF2B5EF4-FFF2-40B4-BE49-F238E27FC236}">
                <a16:creationId xmlns:a16="http://schemas.microsoft.com/office/drawing/2014/main" id="{ADE33BA6-04EB-47AD-B1BA-19ED84C82385}"/>
              </a:ext>
            </a:extLst>
          </p:cNvPr>
          <p:cNvSpPr txBox="1">
            <a:spLocks/>
          </p:cNvSpPr>
          <p:nvPr/>
        </p:nvSpPr>
        <p:spPr>
          <a:xfrm>
            <a:off x="4438047" y="781640"/>
            <a:ext cx="4572000" cy="3853582"/>
          </a:xfrm>
          <a:prstGeom prst="rect">
            <a:avLst/>
          </a:prstGeom>
          <a:noFill/>
          <a:ln>
            <a:noFill/>
          </a:ln>
        </p:spPr>
        <p:txBody>
          <a:bodyPr spcFirstLastPara="1" wrap="square" lIns="0" tIns="0" rIns="0" bIns="0" anchor="t" anchorCtr="0">
            <a:normAutofit fontScale="62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Merriweather"/>
              <a:buChar char="⪢"/>
              <a:defRPr sz="2400" b="0" i="1" u="none" strike="noStrike" cap="none">
                <a:solidFill>
                  <a:schemeClr val="dk1"/>
                </a:solidFill>
                <a:latin typeface="Merriweather"/>
                <a:ea typeface="Merriweather"/>
                <a:cs typeface="Merriweather"/>
                <a:sym typeface="Merriweather"/>
              </a:defRPr>
            </a:lvl1pPr>
            <a:lvl2pPr marL="914400" marR="0" lvl="1" indent="-381000" algn="l" rtl="0">
              <a:lnSpc>
                <a:spcPct val="115000"/>
              </a:lnSpc>
              <a:spcBef>
                <a:spcPts val="1000"/>
              </a:spcBef>
              <a:spcAft>
                <a:spcPts val="0"/>
              </a:spcAft>
              <a:buClr>
                <a:schemeClr val="accent4"/>
              </a:buClr>
              <a:buSzPts val="2400"/>
              <a:buFont typeface="Merriweather"/>
              <a:buChar char="○"/>
              <a:defRPr sz="2400" b="0" i="1" u="none" strike="noStrike" cap="none">
                <a:solidFill>
                  <a:schemeClr val="dk1"/>
                </a:solidFill>
                <a:latin typeface="Merriweather"/>
                <a:ea typeface="Merriweather"/>
                <a:cs typeface="Merriweather"/>
                <a:sym typeface="Merriweather"/>
              </a:defRPr>
            </a:lvl2pPr>
            <a:lvl3pPr marL="1371600" marR="0" lvl="2" indent="-381000" algn="l" rtl="0">
              <a:lnSpc>
                <a:spcPct val="115000"/>
              </a:lnSpc>
              <a:spcBef>
                <a:spcPts val="1000"/>
              </a:spcBef>
              <a:spcAft>
                <a:spcPts val="0"/>
              </a:spcAft>
              <a:buClr>
                <a:schemeClr val="accent4"/>
              </a:buClr>
              <a:buSzPts val="2400"/>
              <a:buFont typeface="Merriweather"/>
              <a:buChar char="■"/>
              <a:defRPr sz="2400" b="0" i="1" u="none" strike="noStrike" cap="none">
                <a:solidFill>
                  <a:schemeClr val="dk1"/>
                </a:solidFill>
                <a:latin typeface="Merriweather"/>
                <a:ea typeface="Merriweather"/>
                <a:cs typeface="Merriweather"/>
                <a:sym typeface="Merriweather"/>
              </a:defRPr>
            </a:lvl3pPr>
            <a:lvl4pPr marL="1828800" marR="0" lvl="3" indent="-381000" algn="l" rtl="0">
              <a:lnSpc>
                <a:spcPct val="115000"/>
              </a:lnSpc>
              <a:spcBef>
                <a:spcPts val="1000"/>
              </a:spcBef>
              <a:spcAft>
                <a:spcPts val="0"/>
              </a:spcAft>
              <a:buClr>
                <a:schemeClr val="dk1"/>
              </a:buClr>
              <a:buSzPts val="2400"/>
              <a:buFont typeface="Merriweather"/>
              <a:buChar char="●"/>
              <a:defRPr sz="2400" b="0" i="1" u="none" strike="noStrike" cap="none">
                <a:solidFill>
                  <a:schemeClr val="dk1"/>
                </a:solidFill>
                <a:latin typeface="Merriweather"/>
                <a:ea typeface="Merriweather"/>
                <a:cs typeface="Merriweather"/>
                <a:sym typeface="Merriweather"/>
              </a:defRPr>
            </a:lvl4pPr>
            <a:lvl5pPr marL="2286000" marR="0" lvl="4" indent="-381000" algn="l" rtl="0">
              <a:lnSpc>
                <a:spcPct val="115000"/>
              </a:lnSpc>
              <a:spcBef>
                <a:spcPts val="1000"/>
              </a:spcBef>
              <a:spcAft>
                <a:spcPts val="0"/>
              </a:spcAft>
              <a:buClr>
                <a:schemeClr val="dk1"/>
              </a:buClr>
              <a:buSzPts val="2400"/>
              <a:buFont typeface="Merriweather"/>
              <a:buChar char="○"/>
              <a:defRPr sz="2400" b="0" i="1" u="none" strike="noStrike" cap="none">
                <a:solidFill>
                  <a:schemeClr val="dk1"/>
                </a:solidFill>
                <a:latin typeface="Merriweather"/>
                <a:ea typeface="Merriweather"/>
                <a:cs typeface="Merriweather"/>
                <a:sym typeface="Merriweather"/>
              </a:defRPr>
            </a:lvl5pPr>
            <a:lvl6pPr marL="2743200" marR="0" lvl="5" indent="-381000" algn="l" rtl="0">
              <a:lnSpc>
                <a:spcPct val="115000"/>
              </a:lnSpc>
              <a:spcBef>
                <a:spcPts val="1000"/>
              </a:spcBef>
              <a:spcAft>
                <a:spcPts val="0"/>
              </a:spcAft>
              <a:buClr>
                <a:schemeClr val="dk1"/>
              </a:buClr>
              <a:buSzPts val="2400"/>
              <a:buFont typeface="Merriweather"/>
              <a:buChar char="■"/>
              <a:defRPr sz="2400" b="0" i="1" u="none" strike="noStrike" cap="none">
                <a:solidFill>
                  <a:schemeClr val="dk1"/>
                </a:solidFill>
                <a:latin typeface="Merriweather"/>
                <a:ea typeface="Merriweather"/>
                <a:cs typeface="Merriweather"/>
                <a:sym typeface="Merriweather"/>
              </a:defRPr>
            </a:lvl6pPr>
            <a:lvl7pPr marL="3200400" marR="0" lvl="6" indent="-381000" algn="l" rtl="0">
              <a:lnSpc>
                <a:spcPct val="115000"/>
              </a:lnSpc>
              <a:spcBef>
                <a:spcPts val="1000"/>
              </a:spcBef>
              <a:spcAft>
                <a:spcPts val="0"/>
              </a:spcAft>
              <a:buClr>
                <a:schemeClr val="dk1"/>
              </a:buClr>
              <a:buSzPts val="2400"/>
              <a:buFont typeface="Merriweather"/>
              <a:buChar char="●"/>
              <a:defRPr sz="2400" b="0" i="1" u="none" strike="noStrike" cap="none">
                <a:solidFill>
                  <a:schemeClr val="dk1"/>
                </a:solidFill>
                <a:latin typeface="Merriweather"/>
                <a:ea typeface="Merriweather"/>
                <a:cs typeface="Merriweather"/>
                <a:sym typeface="Merriweather"/>
              </a:defRPr>
            </a:lvl7pPr>
            <a:lvl8pPr marL="3657600" marR="0" lvl="7" indent="-381000" algn="l" rtl="0">
              <a:lnSpc>
                <a:spcPct val="115000"/>
              </a:lnSpc>
              <a:spcBef>
                <a:spcPts val="1000"/>
              </a:spcBef>
              <a:spcAft>
                <a:spcPts val="0"/>
              </a:spcAft>
              <a:buClr>
                <a:schemeClr val="dk1"/>
              </a:buClr>
              <a:buSzPts val="2400"/>
              <a:buFont typeface="Merriweather"/>
              <a:buChar char="○"/>
              <a:defRPr sz="2400" b="0" i="1" u="none" strike="noStrike" cap="none">
                <a:solidFill>
                  <a:schemeClr val="dk1"/>
                </a:solidFill>
                <a:latin typeface="Merriweather"/>
                <a:ea typeface="Merriweather"/>
                <a:cs typeface="Merriweather"/>
                <a:sym typeface="Merriweather"/>
              </a:defRPr>
            </a:lvl8pPr>
            <a:lvl9pPr marL="4114800" marR="0" lvl="8" indent="-381000" algn="l" rtl="0">
              <a:lnSpc>
                <a:spcPct val="115000"/>
              </a:lnSpc>
              <a:spcBef>
                <a:spcPts val="1000"/>
              </a:spcBef>
              <a:spcAft>
                <a:spcPts val="1000"/>
              </a:spcAft>
              <a:buClr>
                <a:schemeClr val="dk1"/>
              </a:buClr>
              <a:buSzPts val="2400"/>
              <a:buFont typeface="Merriweather"/>
              <a:buChar char="■"/>
              <a:defRPr sz="2400" b="0" i="1" u="none" strike="noStrike" cap="none">
                <a:solidFill>
                  <a:schemeClr val="dk1"/>
                </a:solidFill>
                <a:latin typeface="Merriweather"/>
                <a:ea typeface="Merriweather"/>
                <a:cs typeface="Merriweather"/>
                <a:sym typeface="Merriweather"/>
              </a:defRPr>
            </a:lvl9pPr>
          </a:lstStyle>
          <a:p>
            <a:pPr marL="76200" indent="0">
              <a:buNone/>
            </a:pPr>
            <a:r>
              <a:rPr lang="it-IT" sz="1950" b="1"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Con la </a:t>
            </a:r>
            <a:r>
              <a:rPr lang="it-IT" sz="1950" b="1" dirty="0">
                <a:solidFill>
                  <a:srgbClr val="FF0000"/>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legge 107/2015 </a:t>
            </a:r>
            <a:r>
              <a:rPr lang="it-IT" sz="1950" b="1"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le politiche giovanili perseguite dal MIUR,  hanno posto come base fondante della propria attività la volontà di favorire la piena inclusione delle nuove generazioni anche attraverso il riconoscimento di inedite forme di cittadinanza e sedi di  rappresentanza.</a:t>
            </a:r>
          </a:p>
          <a:p>
            <a:pPr marL="51435" indent="0">
              <a:buFont typeface="Merriweather"/>
              <a:buNone/>
            </a:pPr>
            <a:endParaRPr lang="it-IT" sz="1950" b="1"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a:p>
            <a:pPr marL="76200" indent="0">
              <a:buNone/>
            </a:pPr>
            <a:r>
              <a:rPr lang="it-IT" sz="1950" b="1"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La principale novità introdotta dalla legge 107 in tema di partecipazione è l’ampliamento del servizio Io Studio – la Carta dello Studente, nella portabilità della stessa dalla Scuola all’Università, nell’istituzione di accordi con le Regioni attraverso i quali garantire e consolidare il Diritto allo Studio, e nell’istituzione del Curriculum dello Studente e di una Carta dei diritti e doveri per gli studenti in alternanza scuola/lavoro.</a:t>
            </a:r>
          </a:p>
          <a:p>
            <a:pPr marL="51435" indent="0">
              <a:buFont typeface="Merriweather"/>
              <a:buNone/>
            </a:pPr>
            <a:endParaRPr lang="it-IT" sz="1950" b="1"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endParaRPr>
          </a:p>
          <a:p>
            <a:pPr marL="76200" indent="0">
              <a:buNone/>
            </a:pPr>
            <a:r>
              <a:rPr lang="it-IT" sz="1950" b="1"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La partecipazione attiva degli studenti e dei genitori rappresenta, infatti, uno dei tasselli fondamentali di una scuola moderna, capace di combattere e prevenire il drammatico fenomeno della dispersione scolastica, valorizzare le inclinazioni personali di ciascuno studente e creare le migliori condizioni per l’apprendimento, nella consapevolezza che partecipare significa anche assumersi delle responsabilità, adempiere i propri doveri e rispettare i diritti degli altri.</a:t>
            </a:r>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84" name="Google Shape;184;p2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9" name="Segnaposto contenuto 2">
            <a:extLst>
              <a:ext uri="{FF2B5EF4-FFF2-40B4-BE49-F238E27FC236}">
                <a16:creationId xmlns:a16="http://schemas.microsoft.com/office/drawing/2014/main" id="{6952CC3E-D260-4BC6-B61A-9D8E979FB19E}"/>
              </a:ext>
            </a:extLst>
          </p:cNvPr>
          <p:cNvSpPr txBox="1">
            <a:spLocks/>
          </p:cNvSpPr>
          <p:nvPr/>
        </p:nvSpPr>
        <p:spPr>
          <a:xfrm>
            <a:off x="3208295" y="613552"/>
            <a:ext cx="6061261" cy="1714978"/>
          </a:xfrm>
          <a:prstGeom prst="rect">
            <a:avLst/>
          </a:prstGeom>
          <a:noFill/>
          <a:ln>
            <a:noFill/>
          </a:ln>
        </p:spPr>
        <p:txBody>
          <a:bodyPr spcFirstLastPara="1" wrap="square" lIns="0" tIns="0" rIns="0" bIns="0" anchor="t" anchorCtr="0">
            <a:normAutofit fontScale="92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4"/>
              </a:buClr>
              <a:buSzPts val="1800"/>
              <a:buFont typeface="Merriweather"/>
              <a:buChar char="⪢"/>
              <a:defRPr sz="1800" b="0" i="0" u="none" strike="noStrike" cap="none">
                <a:solidFill>
                  <a:schemeClr val="dk1"/>
                </a:solidFill>
                <a:latin typeface="Merriweather"/>
                <a:ea typeface="Merriweather"/>
                <a:cs typeface="Merriweather"/>
                <a:sym typeface="Merriweather"/>
              </a:defRPr>
            </a:lvl1pPr>
            <a:lvl2pPr marL="914400" marR="0" lvl="1" indent="-342900" algn="l" rtl="0">
              <a:lnSpc>
                <a:spcPct val="115000"/>
              </a:lnSpc>
              <a:spcBef>
                <a:spcPts val="1000"/>
              </a:spcBef>
              <a:spcAft>
                <a:spcPts val="0"/>
              </a:spcAft>
              <a:buClr>
                <a:schemeClr val="accent4"/>
              </a:buClr>
              <a:buSzPts val="1800"/>
              <a:buFont typeface="Merriweather"/>
              <a:buChar char="○"/>
              <a:defRPr sz="1800" b="0" i="0" u="none" strike="noStrike" cap="none">
                <a:solidFill>
                  <a:schemeClr val="dk1"/>
                </a:solidFill>
                <a:latin typeface="Merriweather"/>
                <a:ea typeface="Merriweather"/>
                <a:cs typeface="Merriweather"/>
                <a:sym typeface="Merriweather"/>
              </a:defRPr>
            </a:lvl2pPr>
            <a:lvl3pPr marL="1371600" marR="0" lvl="2" indent="-342900" algn="l" rtl="0">
              <a:lnSpc>
                <a:spcPct val="115000"/>
              </a:lnSpc>
              <a:spcBef>
                <a:spcPts val="1000"/>
              </a:spcBef>
              <a:spcAft>
                <a:spcPts val="0"/>
              </a:spcAft>
              <a:buClr>
                <a:schemeClr val="accent4"/>
              </a:buClr>
              <a:buSzPts val="1800"/>
              <a:buFont typeface="Merriweather"/>
              <a:buChar char="■"/>
              <a:defRPr sz="1800" b="0" i="0" u="none" strike="noStrike" cap="none">
                <a:solidFill>
                  <a:schemeClr val="dk1"/>
                </a:solidFill>
                <a:latin typeface="Merriweather"/>
                <a:ea typeface="Merriweather"/>
                <a:cs typeface="Merriweather"/>
                <a:sym typeface="Merriweather"/>
              </a:defRPr>
            </a:lvl3pPr>
            <a:lvl4pPr marL="1828800" marR="0" lvl="3"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4pPr>
            <a:lvl5pPr marL="2286000" marR="0" lvl="4"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5pPr>
            <a:lvl6pPr marL="2743200" marR="0" lvl="5"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6pPr>
            <a:lvl7pPr marL="3200400" marR="0" lvl="6"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7pPr>
            <a:lvl8pPr marL="3657600" marR="0" lvl="7"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8pPr>
            <a:lvl9pPr marL="4114800" marR="0" lvl="8" indent="-342900" algn="l" rtl="0">
              <a:lnSpc>
                <a:spcPct val="115000"/>
              </a:lnSpc>
              <a:spcBef>
                <a:spcPts val="1000"/>
              </a:spcBef>
              <a:spcAft>
                <a:spcPts val="100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9pPr>
          </a:lstStyle>
          <a:p>
            <a:pPr marL="114300" indent="0">
              <a:buNone/>
            </a:pPr>
            <a:r>
              <a:rPr lang="it-IT"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Lo </a:t>
            </a:r>
            <a:r>
              <a:rPr lang="it-IT" b="1"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Statuto delle Studentesse e degli Studenti</a:t>
            </a:r>
            <a:r>
              <a:rPr lang="it-IT"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 approvato con DPR del 24 giugno del 1998 n°249 e modificato ed integrato dal DPR n. 235 del 21 novembre 2007, rappresenta il testo principale che sostanzia la </a:t>
            </a:r>
            <a:r>
              <a:rPr lang="it-IT" b="1" dirty="0">
                <a:ln>
                  <a:solidFill>
                    <a:schemeClr val="bg2"/>
                  </a:solidFill>
                </a:ln>
                <a:solidFill>
                  <a:srgbClr val="FF0000"/>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cittadinanza studentesca</a:t>
            </a:r>
            <a:r>
              <a:rPr lang="it-IT" b="1" dirty="0">
                <a:solidFill>
                  <a:srgbClr val="FF0000"/>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 </a:t>
            </a:r>
            <a:r>
              <a:rPr lang="it-IT"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e ne legittima il sistema di </a:t>
            </a:r>
            <a:r>
              <a:rPr lang="it-IT" dirty="0">
                <a:ln>
                  <a:solidFill>
                    <a:schemeClr val="bg2"/>
                  </a:solidFill>
                </a:ln>
                <a:solidFill>
                  <a:srgbClr val="FF0000"/>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rappresentanza</a:t>
            </a:r>
            <a:r>
              <a:rPr lang="it-IT"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 e </a:t>
            </a:r>
            <a:r>
              <a:rPr lang="it-IT" dirty="0">
                <a:ln>
                  <a:solidFill>
                    <a:schemeClr val="bg2"/>
                  </a:solidFill>
                </a:ln>
                <a:solidFill>
                  <a:srgbClr val="FF0000"/>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partecipazione</a:t>
            </a:r>
            <a:r>
              <a:rPr lang="it-IT"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a:t>
            </a:r>
          </a:p>
          <a:p>
            <a:endParaRPr lang="it-IT" dirty="0"/>
          </a:p>
        </p:txBody>
      </p:sp>
      <p:sp>
        <p:nvSpPr>
          <p:cNvPr id="10" name="Segnaposto contenuto 2">
            <a:extLst>
              <a:ext uri="{FF2B5EF4-FFF2-40B4-BE49-F238E27FC236}">
                <a16:creationId xmlns:a16="http://schemas.microsoft.com/office/drawing/2014/main" id="{BE70149E-0661-4283-B302-6B8EBBA2BC6D}"/>
              </a:ext>
            </a:extLst>
          </p:cNvPr>
          <p:cNvSpPr txBox="1">
            <a:spLocks/>
          </p:cNvSpPr>
          <p:nvPr/>
        </p:nvSpPr>
        <p:spPr>
          <a:xfrm>
            <a:off x="2494428" y="2467535"/>
            <a:ext cx="6279777" cy="20871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4"/>
              </a:buClr>
              <a:buSzPts val="1800"/>
              <a:buFont typeface="Merriweather"/>
              <a:buChar char="⪢"/>
              <a:defRPr sz="1800" b="0" i="0" u="none" strike="noStrike" cap="none">
                <a:solidFill>
                  <a:schemeClr val="dk1"/>
                </a:solidFill>
                <a:latin typeface="Merriweather"/>
                <a:ea typeface="Merriweather"/>
                <a:cs typeface="Merriweather"/>
                <a:sym typeface="Merriweather"/>
              </a:defRPr>
            </a:lvl1pPr>
            <a:lvl2pPr marL="914400" marR="0" lvl="1" indent="-342900" algn="l" rtl="0">
              <a:lnSpc>
                <a:spcPct val="115000"/>
              </a:lnSpc>
              <a:spcBef>
                <a:spcPts val="1000"/>
              </a:spcBef>
              <a:spcAft>
                <a:spcPts val="0"/>
              </a:spcAft>
              <a:buClr>
                <a:schemeClr val="accent4"/>
              </a:buClr>
              <a:buSzPts val="1800"/>
              <a:buFont typeface="Merriweather"/>
              <a:buChar char="○"/>
              <a:defRPr sz="1800" b="0" i="0" u="none" strike="noStrike" cap="none">
                <a:solidFill>
                  <a:schemeClr val="dk1"/>
                </a:solidFill>
                <a:latin typeface="Merriweather"/>
                <a:ea typeface="Merriweather"/>
                <a:cs typeface="Merriweather"/>
                <a:sym typeface="Merriweather"/>
              </a:defRPr>
            </a:lvl2pPr>
            <a:lvl3pPr marL="1371600" marR="0" lvl="2" indent="-342900" algn="l" rtl="0">
              <a:lnSpc>
                <a:spcPct val="115000"/>
              </a:lnSpc>
              <a:spcBef>
                <a:spcPts val="1000"/>
              </a:spcBef>
              <a:spcAft>
                <a:spcPts val="0"/>
              </a:spcAft>
              <a:buClr>
                <a:schemeClr val="accent4"/>
              </a:buClr>
              <a:buSzPts val="1800"/>
              <a:buFont typeface="Merriweather"/>
              <a:buChar char="■"/>
              <a:defRPr sz="1800" b="0" i="0" u="none" strike="noStrike" cap="none">
                <a:solidFill>
                  <a:schemeClr val="dk1"/>
                </a:solidFill>
                <a:latin typeface="Merriweather"/>
                <a:ea typeface="Merriweather"/>
                <a:cs typeface="Merriweather"/>
                <a:sym typeface="Merriweather"/>
              </a:defRPr>
            </a:lvl3pPr>
            <a:lvl4pPr marL="1828800" marR="0" lvl="3"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4pPr>
            <a:lvl5pPr marL="2286000" marR="0" lvl="4"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5pPr>
            <a:lvl6pPr marL="2743200" marR="0" lvl="5"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6pPr>
            <a:lvl7pPr marL="3200400" marR="0" lvl="6"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7pPr>
            <a:lvl8pPr marL="3657600" marR="0" lvl="7" indent="-342900" algn="l" rtl="0">
              <a:lnSpc>
                <a:spcPct val="115000"/>
              </a:lnSpc>
              <a:spcBef>
                <a:spcPts val="1000"/>
              </a:spcBef>
              <a:spcAft>
                <a:spcPts val="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8pPr>
            <a:lvl9pPr marL="4114800" marR="0" lvl="8" indent="-342900" algn="l" rtl="0">
              <a:lnSpc>
                <a:spcPct val="115000"/>
              </a:lnSpc>
              <a:spcBef>
                <a:spcPts val="1000"/>
              </a:spcBef>
              <a:spcAft>
                <a:spcPts val="1000"/>
              </a:spcAft>
              <a:buClr>
                <a:schemeClr val="dk1"/>
              </a:buClr>
              <a:buSzPts val="1800"/>
              <a:buFont typeface="Merriweather"/>
              <a:buChar char="■"/>
              <a:defRPr sz="1800" b="0" i="0" u="none" strike="noStrike" cap="none">
                <a:solidFill>
                  <a:schemeClr val="dk1"/>
                </a:solidFill>
                <a:latin typeface="Merriweather"/>
                <a:ea typeface="Merriweather"/>
                <a:cs typeface="Merriweather"/>
                <a:sym typeface="Merriweather"/>
              </a:defRPr>
            </a:lvl9pPr>
          </a:lstStyle>
          <a:p>
            <a:pPr marL="51435" indent="0" algn="just">
              <a:buFont typeface="Merriweather"/>
              <a:buNone/>
            </a:pPr>
            <a:r>
              <a:rPr lang="it-IT"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La comunità scolastica, interagendo con la più ampia </a:t>
            </a:r>
            <a:r>
              <a:rPr lang="it-IT" b="1" dirty="0">
                <a:ln>
                  <a:solidFill>
                    <a:schemeClr val="bg2"/>
                  </a:solidFill>
                </a:ln>
                <a:solidFill>
                  <a:srgbClr val="FF0000"/>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comunità civile e sociale</a:t>
            </a:r>
            <a:r>
              <a:rPr lang="it-IT" b="1" dirty="0">
                <a:ln>
                  <a:solidFill>
                    <a:schemeClr val="bg2"/>
                  </a:solidFill>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 </a:t>
            </a:r>
            <a:r>
              <a:rPr lang="it-IT"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di cui è parte, fonda il suo progetto e la sua azione educativa sulla </a:t>
            </a:r>
            <a:r>
              <a:rPr lang="it-IT" b="1" dirty="0">
                <a:ln>
                  <a:solidFill>
                    <a:schemeClr val="bg2"/>
                  </a:solidFill>
                </a:ln>
                <a:solidFill>
                  <a:srgbClr val="FF0000"/>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qualità delle relazioni</a:t>
            </a:r>
            <a:r>
              <a:rPr lang="it-IT"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 contribuisce allo sviluppo della personalità dei giovani e persegue il raggiungimento di </a:t>
            </a:r>
            <a:r>
              <a:rPr lang="it-IT" b="1" dirty="0">
                <a:ln>
                  <a:solidFill>
                    <a:schemeClr val="bg2"/>
                  </a:solidFill>
                </a:ln>
                <a:solidFill>
                  <a:srgbClr val="FF0000"/>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obiettivi culturali e professionali</a:t>
            </a:r>
            <a:r>
              <a:rPr lang="it-IT" b="1" dirty="0">
                <a:ln>
                  <a:solidFill>
                    <a:schemeClr val="bg2"/>
                  </a:solidFill>
                </a:ln>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 </a:t>
            </a:r>
            <a:r>
              <a:rPr lang="it-IT"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adeguati all'evoluzione delle conoscenze e all'inserimento nella </a:t>
            </a:r>
            <a:r>
              <a:rPr lang="it-IT" b="1" dirty="0">
                <a:ln>
                  <a:solidFill>
                    <a:schemeClr val="bg2"/>
                  </a:solidFill>
                </a:ln>
                <a:solidFill>
                  <a:srgbClr val="FF0000"/>
                </a:solidFill>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vita attiva</a:t>
            </a:r>
            <a:r>
              <a:rPr lang="it-IT" dirty="0">
                <a:effectLst>
                  <a:outerShdw blurRad="38100" dist="38100" dir="2700000" algn="tl">
                    <a:srgbClr val="000000">
                      <a:alpha val="43137"/>
                    </a:srgbClr>
                  </a:outerShdw>
                </a:effectLst>
                <a:latin typeface="Abadi" panose="020B0604020104020204" pitchFamily="34" charset="0"/>
                <a:ea typeface="Ebrima" panose="02000000000000000000" pitchFamily="2" charset="0"/>
                <a:cs typeface="Ebrima" panose="02000000000000000000" pitchFamily="2" charset="0"/>
              </a:rPr>
              <a:t>. </a:t>
            </a:r>
          </a:p>
        </p:txBody>
      </p:sp>
      <p:sp>
        <p:nvSpPr>
          <p:cNvPr id="11" name="CasellaDiTesto 10">
            <a:extLst>
              <a:ext uri="{FF2B5EF4-FFF2-40B4-BE49-F238E27FC236}">
                <a16:creationId xmlns:a16="http://schemas.microsoft.com/office/drawing/2014/main" id="{B994FD57-57B4-4BAB-937C-D3365045BFFF}"/>
              </a:ext>
            </a:extLst>
          </p:cNvPr>
          <p:cNvSpPr txBox="1"/>
          <p:nvPr/>
        </p:nvSpPr>
        <p:spPr>
          <a:xfrm>
            <a:off x="3509682" y="213442"/>
            <a:ext cx="4572000" cy="400110"/>
          </a:xfrm>
          <a:prstGeom prst="rect">
            <a:avLst/>
          </a:prstGeom>
          <a:noFill/>
        </p:spPr>
        <p:txBody>
          <a:bodyPr wrap="square">
            <a:spAutoFit/>
          </a:bodyPr>
          <a:lstStyle/>
          <a:p>
            <a:r>
              <a:rPr kumimoji="0" lang="en" sz="2000" b="1" i="0" u="none" strike="noStrike" kern="0" cap="none" spc="0" normalizeH="0" baseline="0" noProof="0" dirty="0">
                <a:ln>
                  <a:solidFill>
                    <a:srgbClr val="38414C"/>
                  </a:solidFill>
                </a:ln>
                <a:solidFill>
                  <a:srgbClr val="4F9CB5"/>
                </a:solidFill>
                <a:effectLst>
                  <a:outerShdw blurRad="38100" dist="38100" dir="2700000" algn="tl">
                    <a:srgbClr val="000000">
                      <a:alpha val="43137"/>
                    </a:srgbClr>
                  </a:outerShdw>
                </a:effectLst>
                <a:uLnTx/>
                <a:uFillTx/>
                <a:latin typeface="Kalam"/>
                <a:cs typeface="Kalam"/>
                <a:sym typeface="Kalam"/>
              </a:rPr>
              <a:t>Statuto degli Studenti</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2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8</a:t>
            </a:fld>
            <a:endParaRPr/>
          </a:p>
        </p:txBody>
      </p:sp>
      <p:sp>
        <p:nvSpPr>
          <p:cNvPr id="11" name="Rettangolo 10">
            <a:extLst>
              <a:ext uri="{FF2B5EF4-FFF2-40B4-BE49-F238E27FC236}">
                <a16:creationId xmlns:a16="http://schemas.microsoft.com/office/drawing/2014/main" id="{A7F7BB7E-0340-4338-A3D6-0A7485FBF156}"/>
              </a:ext>
            </a:extLst>
          </p:cNvPr>
          <p:cNvSpPr/>
          <p:nvPr/>
        </p:nvSpPr>
        <p:spPr>
          <a:xfrm>
            <a:off x="5841331" y="91431"/>
            <a:ext cx="2971555" cy="5047536"/>
          </a:xfrm>
          <a:prstGeom prst="rect">
            <a:avLst/>
          </a:prstGeom>
        </p:spPr>
        <p:txBody>
          <a:bodyPr wrap="square">
            <a:spAutoFit/>
          </a:bodyPr>
          <a:lstStyle/>
          <a:p>
            <a:pPr algn="just"/>
            <a:r>
              <a:rPr lang="it-IT"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L’art. 2 comma 4 dello Statuto recita: “</a:t>
            </a:r>
            <a:r>
              <a:rPr lang="it-IT" i="1"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Lo studente ha diritto alla </a:t>
            </a:r>
            <a:r>
              <a:rPr lang="it-IT" b="1" i="1" dirty="0">
                <a:ln>
                  <a:solidFill>
                    <a:schemeClr val="bg2"/>
                  </a:solidFill>
                </a:ln>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partecipazione attiva e responsabile alla vita della scuola</a:t>
            </a:r>
            <a:r>
              <a:rPr lang="it-IT" i="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a:t>
            </a:r>
            <a:r>
              <a:rPr lang="it-IT" i="1"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I dirigenti scolastici e i docenti, con le modalità previste dal regolamento di istituto, attivano con gli studenti un </a:t>
            </a:r>
            <a:r>
              <a:rPr lang="it-IT" b="1" i="1" dirty="0">
                <a:ln>
                  <a:solidFill>
                    <a:schemeClr val="bg2"/>
                  </a:solidFill>
                </a:ln>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dialogo costruttivo </a:t>
            </a:r>
            <a:r>
              <a:rPr lang="it-IT" i="1"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sulle scelte di loro competenza in tema di programmazione e definizione degli obiettivi didattici, di organizzazione della scuola, di criteri di valutazione, di scelta dei libri e del materiale didattico. […]</a:t>
            </a:r>
            <a:r>
              <a:rPr lang="it-IT"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La scuola, dunque, anche in sede di definizione del contenuto dell’offerta formativa, deve poter</a:t>
            </a:r>
            <a:r>
              <a:rPr lang="it-IT" b="1"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a:t>
            </a:r>
            <a:r>
              <a:rPr lang="it-IT" b="1" dirty="0">
                <a:ln>
                  <a:solidFill>
                    <a:schemeClr val="bg2"/>
                  </a:solidFill>
                </a:ln>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incentivare lo studente a partecipare e a rendersi protagonista delle nuove esigenze educative e delle sue soluzioni</a:t>
            </a:r>
            <a:r>
              <a:rPr lang="it-IT" dirty="0">
                <a:ln>
                  <a:solidFill>
                    <a:schemeClr val="bg2"/>
                  </a:solidFill>
                </a:ln>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a:t>
            </a:r>
            <a:endParaRPr lang="it-IT" dirty="0">
              <a:ln>
                <a:solidFill>
                  <a:schemeClr val="bg2"/>
                </a:solidFill>
              </a:ln>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p:txBody>
      </p:sp>
      <p:sp>
        <p:nvSpPr>
          <p:cNvPr id="12" name="Segnaposto contenuto 2">
            <a:extLst>
              <a:ext uri="{FF2B5EF4-FFF2-40B4-BE49-F238E27FC236}">
                <a16:creationId xmlns:a16="http://schemas.microsoft.com/office/drawing/2014/main" id="{7FA01CAD-C646-4964-BD56-C64C4A1D61D2}"/>
              </a:ext>
            </a:extLst>
          </p:cNvPr>
          <p:cNvSpPr txBox="1">
            <a:spLocks/>
          </p:cNvSpPr>
          <p:nvPr/>
        </p:nvSpPr>
        <p:spPr>
          <a:xfrm>
            <a:off x="3848986" y="1090891"/>
            <a:ext cx="1765005" cy="2643453"/>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it-IT"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La vita della comunità scolastica si basa sulla </a:t>
            </a:r>
            <a:r>
              <a:rPr lang="it-IT" b="1" dirty="0">
                <a:ln>
                  <a:solidFill>
                    <a:schemeClr val="bg2"/>
                  </a:solidFill>
                </a:ln>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libertà di espressione, di pensiero, di coscienza e di religione, sul rispetto reciproco</a:t>
            </a:r>
            <a:r>
              <a:rPr lang="it-IT"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a:t>
            </a:r>
            <a:r>
              <a:rPr lang="it-IT"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di tutte le persone che la compongono, quale che sia la loro età e condizione, nel ripudio di ogni barriera ideologica, sociale e culturale.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8" name="Google Shape;58;p13"/>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sp>
        <p:nvSpPr>
          <p:cNvPr id="3" name="CasellaDiTesto 2">
            <a:extLst>
              <a:ext uri="{FF2B5EF4-FFF2-40B4-BE49-F238E27FC236}">
                <a16:creationId xmlns:a16="http://schemas.microsoft.com/office/drawing/2014/main" id="{B05806C3-ABD0-402F-9742-F6878E0F0E48}"/>
              </a:ext>
            </a:extLst>
          </p:cNvPr>
          <p:cNvSpPr txBox="1"/>
          <p:nvPr/>
        </p:nvSpPr>
        <p:spPr>
          <a:xfrm>
            <a:off x="3509682" y="213442"/>
            <a:ext cx="4572000" cy="400110"/>
          </a:xfrm>
          <a:prstGeom prst="rect">
            <a:avLst/>
          </a:prstGeom>
          <a:noFill/>
        </p:spPr>
        <p:txBody>
          <a:bodyPr wrap="square">
            <a:spAutoFit/>
          </a:bodyPr>
          <a:lstStyle/>
          <a:p>
            <a:r>
              <a:rPr kumimoji="0" lang="en" sz="2000" b="1" i="0" u="none" strike="noStrike" kern="0" cap="none" spc="0" normalizeH="0" baseline="0" noProof="0" dirty="0">
                <a:ln>
                  <a:solidFill>
                    <a:srgbClr val="38414C"/>
                  </a:solidFill>
                </a:ln>
                <a:solidFill>
                  <a:srgbClr val="4F9CB5"/>
                </a:solidFill>
                <a:effectLst>
                  <a:outerShdw blurRad="38100" dist="38100" dir="2700000" algn="tl">
                    <a:srgbClr val="000000">
                      <a:alpha val="43137"/>
                    </a:srgbClr>
                  </a:outerShdw>
                </a:effectLst>
                <a:uLnTx/>
                <a:uFillTx/>
                <a:latin typeface="Kalam"/>
                <a:cs typeface="Kalam"/>
                <a:sym typeface="Kalam"/>
              </a:rPr>
              <a:t>Il Regolamento della C</a:t>
            </a:r>
            <a:r>
              <a:rPr kumimoji="0" lang="it-IT" sz="2000" b="1" i="0" u="none" strike="noStrike" kern="0" cap="none" spc="0" normalizeH="0" baseline="0" noProof="0" dirty="0">
                <a:ln>
                  <a:solidFill>
                    <a:srgbClr val="38414C"/>
                  </a:solidFill>
                </a:ln>
                <a:solidFill>
                  <a:srgbClr val="4F9CB5"/>
                </a:solidFill>
                <a:effectLst>
                  <a:outerShdw blurRad="38100" dist="38100" dir="2700000" algn="tl">
                    <a:srgbClr val="000000">
                      <a:alpha val="43137"/>
                    </a:srgbClr>
                  </a:outerShdw>
                </a:effectLst>
                <a:uLnTx/>
                <a:uFillTx/>
                <a:latin typeface="Kalam"/>
                <a:cs typeface="Kalam"/>
                <a:sym typeface="Kalam"/>
              </a:rPr>
              <a:t>o</a:t>
            </a:r>
            <a:r>
              <a:rPr kumimoji="0" lang="en" sz="2000" b="1" i="0" u="none" strike="noStrike" kern="0" cap="none" spc="0" normalizeH="0" baseline="0" noProof="0" dirty="0">
                <a:ln>
                  <a:solidFill>
                    <a:srgbClr val="38414C"/>
                  </a:solidFill>
                </a:ln>
                <a:solidFill>
                  <a:srgbClr val="4F9CB5"/>
                </a:solidFill>
                <a:effectLst>
                  <a:outerShdw blurRad="38100" dist="38100" dir="2700000" algn="tl">
                    <a:srgbClr val="000000">
                      <a:alpha val="43137"/>
                    </a:srgbClr>
                  </a:outerShdw>
                </a:effectLst>
                <a:uLnTx/>
                <a:uFillTx/>
                <a:latin typeface="Kalam"/>
                <a:cs typeface="Kalam"/>
                <a:sym typeface="Kalam"/>
              </a:rPr>
              <a:t>nsulta PU</a:t>
            </a:r>
            <a:endParaRPr lang="it-IT" dirty="0"/>
          </a:p>
        </p:txBody>
      </p:sp>
      <p:sp>
        <p:nvSpPr>
          <p:cNvPr id="2" name="CasellaDiTesto 1">
            <a:extLst>
              <a:ext uri="{FF2B5EF4-FFF2-40B4-BE49-F238E27FC236}">
                <a16:creationId xmlns:a16="http://schemas.microsoft.com/office/drawing/2014/main" id="{7350E9F9-C87E-4A9E-BE3E-72A4811E3315}"/>
              </a:ext>
            </a:extLst>
          </p:cNvPr>
          <p:cNvSpPr txBox="1"/>
          <p:nvPr/>
        </p:nvSpPr>
        <p:spPr>
          <a:xfrm>
            <a:off x="2178424" y="613552"/>
            <a:ext cx="6898342" cy="738664"/>
          </a:xfrm>
          <a:prstGeom prst="rect">
            <a:avLst/>
          </a:prstGeom>
          <a:solidFill>
            <a:schemeClr val="accent3">
              <a:lumMod val="40000"/>
              <a:lumOff val="60000"/>
            </a:schemeClr>
          </a:solidFill>
        </p:spPr>
        <p:txBody>
          <a:bodyPr wrap="square" rtlCol="0">
            <a:spAutoFit/>
          </a:bodyPr>
          <a:lstStyle/>
          <a:p>
            <a:r>
              <a:rPr lang="it-IT" dirty="0">
                <a:latin typeface="Ebrima" panose="02000000000000000000" pitchFamily="2" charset="0"/>
                <a:ea typeface="Ebrima" panose="02000000000000000000" pitchFamily="2" charset="0"/>
                <a:cs typeface="Ebrima" panose="02000000000000000000" pitchFamily="2" charset="0"/>
              </a:rPr>
              <a:t>Il regolamento è stato aggiornato e rivisto lo scorso anno in coerenza con le altre Consulte provinciali in modo tale da consentire una comunicazione ed una gestione semplificata.</a:t>
            </a:r>
          </a:p>
        </p:txBody>
      </p:sp>
      <p:sp>
        <p:nvSpPr>
          <p:cNvPr id="6" name="CasellaDiTesto 5">
            <a:extLst>
              <a:ext uri="{FF2B5EF4-FFF2-40B4-BE49-F238E27FC236}">
                <a16:creationId xmlns:a16="http://schemas.microsoft.com/office/drawing/2014/main" id="{E3699027-7D7B-46EA-901A-87F2DE833F5D}"/>
              </a:ext>
            </a:extLst>
          </p:cNvPr>
          <p:cNvSpPr txBox="1"/>
          <p:nvPr/>
        </p:nvSpPr>
        <p:spPr>
          <a:xfrm>
            <a:off x="2259106" y="1550620"/>
            <a:ext cx="6884894" cy="3323987"/>
          </a:xfrm>
          <a:prstGeom prst="rect">
            <a:avLst/>
          </a:prstGeom>
          <a:noFill/>
        </p:spPr>
        <p:txBody>
          <a:bodyPr wrap="square" lIns="91440" tIns="45720" rIns="91440" bIns="45720" anchor="t">
            <a:spAutoFit/>
          </a:bodyPr>
          <a:lstStyle/>
          <a:p>
            <a:pPr algn="ctr"/>
            <a:r>
              <a:rPr lang="it-IT" b="1"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Finalità generali e funzioni della Consulta</a:t>
            </a:r>
          </a:p>
          <a:p>
            <a:r>
              <a:rPr lang="it-IT" dirty="0">
                <a:latin typeface="Ebrima" panose="02000000000000000000" pitchFamily="2" charset="0"/>
                <a:ea typeface="Ebrima" panose="02000000000000000000" pitchFamily="2" charset="0"/>
                <a:cs typeface="Ebrima" panose="02000000000000000000" pitchFamily="2" charset="0"/>
              </a:rPr>
              <a:t>La CPS ha il compito di favorire il più ampio </a:t>
            </a:r>
            <a:r>
              <a:rPr lang="it-IT" b="1" dirty="0">
                <a:latin typeface="Ebrima" panose="02000000000000000000" pitchFamily="2" charset="0"/>
                <a:ea typeface="Ebrima" panose="02000000000000000000" pitchFamily="2" charset="0"/>
                <a:cs typeface="Ebrima" panose="02000000000000000000" pitchFamily="2" charset="0"/>
              </a:rPr>
              <a:t>confronto tra gli studenti </a:t>
            </a:r>
            <a:r>
              <a:rPr lang="it-IT" dirty="0">
                <a:latin typeface="Ebrima" panose="02000000000000000000" pitchFamily="2" charset="0"/>
                <a:ea typeface="Ebrima" panose="02000000000000000000" pitchFamily="2" charset="0"/>
                <a:cs typeface="Ebrima" panose="02000000000000000000" pitchFamily="2" charset="0"/>
              </a:rPr>
              <a:t>di tutti gli Istituti della Provincia, anche al fine di formulare </a:t>
            </a:r>
            <a:r>
              <a:rPr lang="it-IT" b="1" dirty="0">
                <a:latin typeface="Ebrima" panose="02000000000000000000" pitchFamily="2" charset="0"/>
                <a:ea typeface="Ebrima" panose="02000000000000000000" pitchFamily="2" charset="0"/>
                <a:cs typeface="Ebrima" panose="02000000000000000000" pitchFamily="2" charset="0"/>
              </a:rPr>
              <a:t>iniziative e</a:t>
            </a:r>
            <a:r>
              <a:rPr lang="it-IT" dirty="0">
                <a:latin typeface="Ebrima" panose="02000000000000000000" pitchFamily="2" charset="0"/>
                <a:ea typeface="Ebrima" panose="02000000000000000000" pitchFamily="2" charset="0"/>
                <a:cs typeface="Ebrima" panose="02000000000000000000" pitchFamily="2" charset="0"/>
              </a:rPr>
              <a:t> </a:t>
            </a:r>
            <a:r>
              <a:rPr lang="it-IT" b="1" dirty="0">
                <a:latin typeface="Ebrima" panose="02000000000000000000" pitchFamily="2" charset="0"/>
                <a:ea typeface="Ebrima" panose="02000000000000000000" pitchFamily="2" charset="0"/>
                <a:cs typeface="Ebrima" panose="02000000000000000000" pitchFamily="2" charset="0"/>
              </a:rPr>
              <a:t>proposte</a:t>
            </a:r>
            <a:r>
              <a:rPr lang="it-IT" dirty="0">
                <a:latin typeface="Ebrima" panose="02000000000000000000" pitchFamily="2" charset="0"/>
                <a:ea typeface="Ebrima" panose="02000000000000000000" pitchFamily="2" charset="0"/>
                <a:cs typeface="Ebrima" panose="02000000000000000000" pitchFamily="2" charset="0"/>
              </a:rPr>
              <a:t> funzionali ai bisogni e necessità degli studenti.</a:t>
            </a:r>
          </a:p>
          <a:p>
            <a:r>
              <a:rPr lang="it-IT" dirty="0">
                <a:latin typeface="Ebrima" panose="02000000000000000000" pitchFamily="2" charset="0"/>
                <a:ea typeface="Ebrima" panose="02000000000000000000" pitchFamily="2" charset="0"/>
                <a:cs typeface="Ebrima" panose="02000000000000000000" pitchFamily="2" charset="0"/>
              </a:rPr>
              <a:t>La CPS è coordinata da un </a:t>
            </a:r>
            <a:r>
              <a:rPr lang="it-IT" b="1" dirty="0">
                <a:latin typeface="Ebrima" panose="02000000000000000000" pitchFamily="2" charset="0"/>
                <a:ea typeface="Ebrima" panose="02000000000000000000" pitchFamily="2" charset="0"/>
                <a:cs typeface="Ebrima" panose="02000000000000000000" pitchFamily="2" charset="0"/>
              </a:rPr>
              <a:t>Presidente </a:t>
            </a:r>
            <a:r>
              <a:rPr lang="it-IT" dirty="0">
                <a:latin typeface="Ebrima" panose="02000000000000000000" pitchFamily="2" charset="0"/>
                <a:ea typeface="Ebrima" panose="02000000000000000000" pitchFamily="2" charset="0"/>
                <a:cs typeface="Ebrima" panose="02000000000000000000" pitchFamily="2" charset="0"/>
              </a:rPr>
              <a:t>(responsabile della coerenza delle iniziative assunte dalla CPS e delegato CNPC, organo di rappresentanza nazionale degli studenti), un </a:t>
            </a:r>
            <a:r>
              <a:rPr lang="it-IT" b="1" dirty="0">
                <a:latin typeface="Ebrima" panose="02000000000000000000" pitchFamily="2" charset="0"/>
                <a:ea typeface="Ebrima" panose="02000000000000000000" pitchFamily="2" charset="0"/>
                <a:cs typeface="Ebrima" panose="02000000000000000000" pitchFamily="2" charset="0"/>
              </a:rPr>
              <a:t>Vice Presidente</a:t>
            </a:r>
            <a:r>
              <a:rPr lang="it-IT" dirty="0">
                <a:latin typeface="Ebrima" panose="02000000000000000000" pitchFamily="2" charset="0"/>
                <a:ea typeface="Ebrima" panose="02000000000000000000" pitchFamily="2" charset="0"/>
                <a:cs typeface="Ebrima" panose="02000000000000000000" pitchFamily="2" charset="0"/>
              </a:rPr>
              <a:t>,</a:t>
            </a:r>
            <a:r>
              <a:rPr lang="it-IT" b="1" dirty="0">
                <a:latin typeface="Ebrima" panose="02000000000000000000" pitchFamily="2" charset="0"/>
                <a:ea typeface="Ebrima" panose="02000000000000000000" pitchFamily="2" charset="0"/>
                <a:cs typeface="Ebrima" panose="02000000000000000000" pitchFamily="2" charset="0"/>
              </a:rPr>
              <a:t> </a:t>
            </a:r>
            <a:r>
              <a:rPr lang="it-IT" dirty="0">
                <a:latin typeface="Ebrima" panose="02000000000000000000" pitchFamily="2" charset="0"/>
                <a:ea typeface="Ebrima" panose="02000000000000000000" pitchFamily="2" charset="0"/>
                <a:cs typeface="Ebrima" panose="02000000000000000000" pitchFamily="2" charset="0"/>
              </a:rPr>
              <a:t>un </a:t>
            </a:r>
            <a:r>
              <a:rPr lang="it-IT" b="1" dirty="0">
                <a:latin typeface="Ebrima" panose="02000000000000000000" pitchFamily="2" charset="0"/>
                <a:ea typeface="Ebrima" panose="02000000000000000000" pitchFamily="2" charset="0"/>
                <a:cs typeface="Ebrima" panose="02000000000000000000" pitchFamily="2" charset="0"/>
              </a:rPr>
              <a:t>Segretario </a:t>
            </a:r>
            <a:r>
              <a:rPr lang="it-IT" dirty="0">
                <a:latin typeface="Ebrima" panose="02000000000000000000" pitchFamily="2" charset="0"/>
                <a:ea typeface="Ebrima" panose="02000000000000000000" pitchFamily="2" charset="0"/>
                <a:cs typeface="Ebrima" panose="02000000000000000000" pitchFamily="2" charset="0"/>
              </a:rPr>
              <a:t>(redige i verbali delle plenarie). </a:t>
            </a:r>
          </a:p>
          <a:p>
            <a:r>
              <a:rPr lang="it-IT" dirty="0">
                <a:latin typeface="Ebrima" panose="02000000000000000000" pitchFamily="2" charset="0"/>
                <a:ea typeface="Ebrima" panose="02000000000000000000" pitchFamily="2" charset="0"/>
                <a:cs typeface="Ebrima" panose="02000000000000000000" pitchFamily="2" charset="0"/>
              </a:rPr>
              <a:t>Il </a:t>
            </a:r>
            <a:r>
              <a:rPr lang="it-IT" b="1" dirty="0">
                <a:latin typeface="Ebrima" panose="02000000000000000000" pitchFamily="2" charset="0"/>
                <a:ea typeface="Ebrima" panose="02000000000000000000" pitchFamily="2" charset="0"/>
                <a:cs typeface="Ebrima" panose="02000000000000000000" pitchFamily="2" charset="0"/>
              </a:rPr>
              <a:t>Docente referente </a:t>
            </a:r>
            <a:r>
              <a:rPr lang="it-IT" dirty="0">
                <a:latin typeface="Ebrima" panose="02000000000000000000" pitchFamily="2" charset="0"/>
                <a:ea typeface="Ebrima" panose="02000000000000000000" pitchFamily="2" charset="0"/>
                <a:cs typeface="Ebrima" panose="02000000000000000000" pitchFamily="2" charset="0"/>
              </a:rPr>
              <a:t>collabora con gli Studenti per garantire e assicurare le funzionalità operativa della CPS.</a:t>
            </a:r>
          </a:p>
          <a:p>
            <a:r>
              <a:rPr lang="it-IT" dirty="0">
                <a:latin typeface="Ebrima"/>
                <a:ea typeface="Ebrima"/>
                <a:cs typeface="Ebrima"/>
              </a:rPr>
              <a:t>La CPS si riunisce in </a:t>
            </a:r>
            <a:r>
              <a:rPr lang="it-IT" b="1" dirty="0">
                <a:latin typeface="Ebrima"/>
                <a:ea typeface="Ebrima"/>
                <a:cs typeface="Ebrima"/>
              </a:rPr>
              <a:t>modalità mista</a:t>
            </a:r>
            <a:r>
              <a:rPr lang="it-IT" dirty="0">
                <a:latin typeface="Ebrima"/>
                <a:ea typeface="Ebrima"/>
                <a:cs typeface="Ebrima"/>
              </a:rPr>
              <a:t> (presenza/distanza) in Assemblee plenarie e in Commissioni di studio e di lavoro viene garantito, anche in emergenza COVID 19 attraverso lo svolgimento di dette attività con modalità a distanza. </a:t>
            </a:r>
            <a:endParaRPr lang="it-IT" dirty="0">
              <a:latin typeface="Ebrima" panose="02000000000000000000" pitchFamily="2" charset="0"/>
              <a:ea typeface="Ebrima" panose="02000000000000000000" pitchFamily="2" charset="0"/>
              <a:cs typeface="Ebrima" panose="02000000000000000000" pitchFamily="2" charset="0"/>
            </a:endParaRPr>
          </a:p>
          <a:p>
            <a:r>
              <a:rPr lang="it-IT" dirty="0">
                <a:latin typeface="Ebrima" panose="02000000000000000000" pitchFamily="2" charset="0"/>
                <a:ea typeface="Ebrima" panose="02000000000000000000" pitchFamily="2" charset="0"/>
                <a:cs typeface="Ebrima" panose="02000000000000000000" pitchFamily="2" charset="0"/>
              </a:rPr>
              <a:t>(“Legalità e cittadinanza”, “Diritti e doveri degli studenti”, “Scuola aperta ed attività extracurricolare”, “Ambiente e salute”, “Attività didattiche, integrative e di recupero”, “Bullismo - disagio”, “Volontariato” “Trasporti”, “Esami di Stato”…)</a:t>
            </a:r>
          </a:p>
        </p:txBody>
      </p:sp>
      <p:sp>
        <p:nvSpPr>
          <p:cNvPr id="7" name="CasellaDiTesto 6">
            <a:extLst>
              <a:ext uri="{FF2B5EF4-FFF2-40B4-BE49-F238E27FC236}">
                <a16:creationId xmlns:a16="http://schemas.microsoft.com/office/drawing/2014/main" id="{1518B691-2871-442E-AE0B-F418474B1318}"/>
              </a:ext>
            </a:extLst>
          </p:cNvPr>
          <p:cNvSpPr txBox="1"/>
          <p:nvPr/>
        </p:nvSpPr>
        <p:spPr>
          <a:xfrm>
            <a:off x="4545106" y="1238711"/>
            <a:ext cx="2312894" cy="400110"/>
          </a:xfrm>
          <a:prstGeom prst="rect">
            <a:avLst/>
          </a:prstGeom>
          <a:noFill/>
        </p:spPr>
        <p:txBody>
          <a:bodyPr wrap="square">
            <a:spAutoFit/>
          </a:bodyPr>
          <a:lstStyle/>
          <a:p>
            <a:r>
              <a:rPr kumimoji="0" lang="en" sz="2000" b="1" i="0" u="none" strike="noStrike" kern="0" cap="none" spc="0" normalizeH="0" baseline="0" noProof="0" dirty="0">
                <a:ln>
                  <a:solidFill>
                    <a:srgbClr val="38414C"/>
                  </a:solidFill>
                </a:ln>
                <a:solidFill>
                  <a:schemeClr val="accent1">
                    <a:lumMod val="40000"/>
                    <a:lumOff val="60000"/>
                  </a:schemeClr>
                </a:solidFill>
                <a:effectLst>
                  <a:outerShdw blurRad="38100" dist="38100" dir="2700000" algn="tl">
                    <a:srgbClr val="000000">
                      <a:alpha val="43137"/>
                    </a:srgbClr>
                  </a:outerShdw>
                </a:effectLst>
                <a:uLnTx/>
                <a:uFillTx/>
                <a:latin typeface="Kalam"/>
                <a:cs typeface="Kalam"/>
                <a:sym typeface="Kalam"/>
              </a:rPr>
              <a:t>In sintesi estrema</a:t>
            </a:r>
            <a:endParaRPr lang="it-IT" dirty="0">
              <a:solidFill>
                <a:schemeClr val="accent1">
                  <a:lumMod val="40000"/>
                  <a:lumOff val="60000"/>
                </a:schemeClr>
              </a:solidFill>
            </a:endParaRPr>
          </a:p>
        </p:txBody>
      </p:sp>
    </p:spTree>
    <p:extLst>
      <p:ext uri="{BB962C8B-B14F-4D97-AF65-F5344CB8AC3E}">
        <p14:creationId xmlns:p14="http://schemas.microsoft.com/office/powerpoint/2010/main" val="1200773591"/>
      </p:ext>
    </p:extLst>
  </p:cSld>
  <p:clrMapOvr>
    <a:masterClrMapping/>
  </p:clrMapOvr>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869B500C9F311240BA1DDCBC697306D4" ma:contentTypeVersion="14" ma:contentTypeDescription="Creare un nuovo documento." ma:contentTypeScope="" ma:versionID="67c54d076631a6aef315e1179c1728b3">
  <xsd:schema xmlns:xsd="http://www.w3.org/2001/XMLSchema" xmlns:xs="http://www.w3.org/2001/XMLSchema" xmlns:p="http://schemas.microsoft.com/office/2006/metadata/properties" xmlns:ns3="96182672-bc3b-4742-a9a3-2691395ba34b" xmlns:ns4="ded79ccc-4bac-4e36-9a12-f2f615c77877" targetNamespace="http://schemas.microsoft.com/office/2006/metadata/properties" ma:root="true" ma:fieldsID="2110d0a8485f73d4a5161abed656d060" ns3:_="" ns4:_="">
    <xsd:import namespace="96182672-bc3b-4742-a9a3-2691395ba34b"/>
    <xsd:import namespace="ded79ccc-4bac-4e36-9a12-f2f615c7787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182672-bc3b-4742-a9a3-2691395ba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d79ccc-4bac-4e36-9a12-f2f615c77877"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719DCE-FBC6-4A95-8712-5197F91A805B}">
  <ds:schemaRefs>
    <ds:schemaRef ds:uri="http://schemas.microsoft.com/sharepoint/v3/contenttype/forms"/>
  </ds:schemaRefs>
</ds:datastoreItem>
</file>

<file path=customXml/itemProps2.xml><?xml version="1.0" encoding="utf-8"?>
<ds:datastoreItem xmlns:ds="http://schemas.openxmlformats.org/officeDocument/2006/customXml" ds:itemID="{138405D7-FF16-4474-B610-D26AF4CEBE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182672-bc3b-4742-a9a3-2691395ba34b"/>
    <ds:schemaRef ds:uri="ded79ccc-4bac-4e36-9a12-f2f615c778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36E5E7-1EDB-453E-9E54-22D37DA3FAEA}">
  <ds:schemaRefs>
    <ds:schemaRef ds:uri="http://schemas.microsoft.com/office/2006/metadata/properties"/>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96182672-bc3b-4742-a9a3-2691395ba34b"/>
    <ds:schemaRef ds:uri="ded79ccc-4bac-4e36-9a12-f2f615c77877"/>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1306</Words>
  <Application>Microsoft Office PowerPoint</Application>
  <PresentationFormat>Presentazione su schermo (16:9)</PresentationFormat>
  <Paragraphs>75</Paragraphs>
  <Slides>11</Slides>
  <Notes>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Merriweather</vt:lpstr>
      <vt:lpstr>Arial Nova Cond</vt:lpstr>
      <vt:lpstr>Ebrima</vt:lpstr>
      <vt:lpstr>Kalam</vt:lpstr>
      <vt:lpstr>Abadi</vt:lpstr>
      <vt:lpstr>Arial</vt:lpstr>
      <vt:lpstr>Woodville template</vt:lpstr>
      <vt:lpstr>onsulte</vt:lpstr>
      <vt:lpstr>La Consulta Provinciale degli Studenti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onsulta</dc:title>
  <dc:creator>DE VIVO GIULIO</dc:creator>
  <cp:lastModifiedBy>DE VIVO GIULIO</cp:lastModifiedBy>
  <cp:revision>56</cp:revision>
  <dcterms:modified xsi:type="dcterms:W3CDTF">2022-09-28T16:19:16Z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0x010100869B500C9F311240BA1DDCBC697306D4</vt:lpwstr>
  </property>
</Properties>
</file>